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E11C63-8E81-4440-ACA9-D0090148D6C8}" v="16" dt="2025-12-16T09:19:55.82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280" y="78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</pc:docChg>
  </pc:docChgLst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981C19C-91E7-4DD3-AB97-8867FB1D4823}"/>
    <pc:docChg chg="modSld modMainMaster">
      <pc:chgData name="Sophia Bäumler" userId="4c5f13ac-0252-4afd-9942-8510d3d891cc" providerId="ADAL" clId="{3981C19C-91E7-4DD3-AB97-8867FB1D4823}" dt="2025-07-31T13:18:53.633" v="8"/>
      <pc:docMkLst>
        <pc:docMk/>
      </pc:docMkLst>
      <pc:sldChg chg="setBg">
        <pc:chgData name="Sophia Bäumler" userId="4c5f13ac-0252-4afd-9942-8510d3d891cc" providerId="ADAL" clId="{3981C19C-91E7-4DD3-AB97-8867FB1D4823}" dt="2025-07-31T13:18:38.728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3981C19C-91E7-4DD3-AB97-8867FB1D4823}" dt="2025-07-31T13:18:53.633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981C19C-91E7-4DD3-AB97-8867FB1D4823}" dt="2025-07-31T13:18:53.633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3981C19C-91E7-4DD3-AB97-8867FB1D4823}" dt="2025-07-31T13:18:49.236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7A15F893-3D01-481B-B7A7-72E065A172FB}"/>
    <pc:docChg chg="undo custSel modSld modMainMaster">
      <pc:chgData name="Sophia Bäumler" userId="4c5f13ac-0252-4afd-9942-8510d3d891cc" providerId="ADAL" clId="{7A15F893-3D01-481B-B7A7-72E065A172FB}" dt="2025-12-16T09:19:55.822" v="24"/>
      <pc:docMkLst>
        <pc:docMk/>
      </pc:docMkLst>
      <pc:sldChg chg="setBg">
        <pc:chgData name="Sophia Bäumler" userId="4c5f13ac-0252-4afd-9942-8510d3d891cc" providerId="ADAL" clId="{7A15F893-3D01-481B-B7A7-72E065A172FB}" dt="2025-12-16T09:19:23.891" v="15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7A15F893-3D01-481B-B7A7-72E065A172FB}" dt="2025-12-16T09:19:35.614" v="18" actId="1076"/>
        <pc:sldMkLst>
          <pc:docMk/>
          <pc:sldMk cId="3981958835" sldId="265"/>
        </pc:sldMkLst>
        <pc:spChg chg="mod">
          <ac:chgData name="Sophia Bäumler" userId="4c5f13ac-0252-4afd-9942-8510d3d891cc" providerId="ADAL" clId="{7A15F893-3D01-481B-B7A7-72E065A172FB}" dt="2025-12-16T09:19:35.614" v="18" actId="1076"/>
          <ac:spMkLst>
            <pc:docMk/>
            <pc:sldMk cId="3981958835" sldId="265"/>
            <ac:spMk id="16" creationId="{CA369DEC-9B6D-438C-AF59-4CC673449441}"/>
          </ac:spMkLst>
        </pc:spChg>
        <pc:spChg chg="mod ord">
          <ac:chgData name="Sophia Bäumler" userId="4c5f13ac-0252-4afd-9942-8510d3d891cc" providerId="ADAL" clId="{7A15F893-3D01-481B-B7A7-72E065A172FB}" dt="2025-12-15T10:50:01.467" v="7" actId="207"/>
          <ac:spMkLst>
            <pc:docMk/>
            <pc:sldMk cId="3981958835" sldId="265"/>
            <ac:spMk id="19" creationId="{F1B8B89D-8AE0-4010-8B10-1112B5533E11}"/>
          </ac:spMkLst>
        </pc:spChg>
      </pc:sldChg>
      <pc:sldChg chg="setBg">
        <pc:chgData name="Sophia Bäumler" userId="4c5f13ac-0252-4afd-9942-8510d3d891cc" providerId="ADAL" clId="{7A15F893-3D01-481B-B7A7-72E065A172FB}" dt="2025-12-16T09:19:43.484" v="20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7A15F893-3D01-481B-B7A7-72E065A172FB}" dt="2025-12-16T09:19:55.822" v="24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7A15F893-3D01-481B-B7A7-72E065A172FB}" dt="2025-12-16T09:19:51.289" v="22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7A15F893-3D01-481B-B7A7-72E065A172FB}" dt="2025-12-16T09:19:55.822" v="24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</pc:sld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FB91B485-26CB-4D13-9A93-CA849849AC44}"/>
    <pc:docChg chg="modSld modMainMaster">
      <pc:chgData name="Sophia Bäumler" userId="4c5f13ac-0252-4afd-9942-8510d3d891cc" providerId="ADAL" clId="{FB91B485-26CB-4D13-9A93-CA849849AC44}" dt="2025-01-29T13:31:32.716" v="8"/>
      <pc:docMkLst>
        <pc:docMk/>
      </pc:docMkLst>
      <pc:sldChg chg="setBg">
        <pc:chgData name="Sophia Bäumler" userId="4c5f13ac-0252-4afd-9942-8510d3d891cc" providerId="ADAL" clId="{FB91B485-26CB-4D13-9A93-CA849849AC44}" dt="2025-01-29T13:30:34.104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91B485-26CB-4D13-9A93-CA849849AC44}" dt="2025-01-29T13:30:42.480" v="2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FB91B485-26CB-4D13-9A93-CA849849AC44}" dt="2025-01-29T13:30:48.762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91B485-26CB-4D13-9A93-CA849849AC44}" dt="2025-01-29T13:31:32.716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91B485-26CB-4D13-9A93-CA849849AC44}" dt="2025-01-29T13:31:32.716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91B485-26CB-4D13-9A93-CA849849AC44}" dt="2025-01-29T13:31:27.674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E99FB660-2F37-4E90-8DA6-FD70EEF1F142}"/>
    <pc:docChg chg="modSld modMainMaster">
      <pc:chgData name="Sophia Bäumler" userId="4c5f13ac-0252-4afd-9942-8510d3d891cc" providerId="ADAL" clId="{E99FB660-2F37-4E90-8DA6-FD70EEF1F142}" dt="2025-02-24T11:44:16.543" v="11"/>
      <pc:docMkLst>
        <pc:docMk/>
      </pc:docMkLst>
      <pc:sldChg chg="setBg">
        <pc:chgData name="Sophia Bäumler" userId="4c5f13ac-0252-4afd-9942-8510d3d891cc" providerId="ADAL" clId="{E99FB660-2F37-4E90-8DA6-FD70EEF1F142}" dt="2025-02-24T11:43:03.77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E99FB660-2F37-4E90-8DA6-FD70EEF1F142}" dt="2025-02-24T11:43:32.649" v="3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E99FB660-2F37-4E90-8DA6-FD70EEF1F142}" dt="2025-02-24T11:44:01.910" v="7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E99FB660-2F37-4E90-8DA6-FD70EEF1F142}" dt="2025-02-24T11:44:16.543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E99FB660-2F37-4E90-8DA6-FD70EEF1F142}" dt="2025-02-24T11:44:16.543" v="11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E99FB660-2F37-4E90-8DA6-FD70EEF1F142}" dt="2025-02-24T11:44:11.529" v="9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FBE6CB6C-FC1D-47A5-B939-3B6797C81E42}"/>
    <pc:docChg chg="modSld modMainMaster">
      <pc:chgData name="Sophia Bäumler" userId="4c5f13ac-0252-4afd-9942-8510d3d891cc" providerId="ADAL" clId="{FBE6CB6C-FC1D-47A5-B939-3B6797C81E42}" dt="2025-01-29T13:44:39.323" v="8"/>
      <pc:docMkLst>
        <pc:docMk/>
      </pc:docMkLst>
      <pc:sldChg chg="setBg">
        <pc:chgData name="Sophia Bäumler" userId="4c5f13ac-0252-4afd-9942-8510d3d891cc" providerId="ADAL" clId="{FBE6CB6C-FC1D-47A5-B939-3B6797C81E42}" dt="2025-01-29T13:44:26.203" v="5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FBE6CB6C-FC1D-47A5-B939-3B6797C81E42}" dt="2025-01-29T13:44:34.481" v="6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FBE6CB6C-FC1D-47A5-B939-3B6797C81E42}" dt="2025-01-29T13:44:39.323" v="8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FBE6CB6C-FC1D-47A5-B939-3B6797C81E42}" dt="2025-01-29T13:44:18.616" v="3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FBE6CB6C-FC1D-47A5-B939-3B6797C81E42}" dt="2025-01-29T13:44:18.616" v="3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FBE6CB6C-FC1D-47A5-B939-3B6797C81E42}" dt="2025-01-29T13:44:13.37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07B41CB-745B-40C6-BBFB-1A5886E56E20}"/>
    <pc:docChg chg="undo custSel modSld modMainMaster">
      <pc:chgData name="Sophia Bäumler" userId="4c5f13ac-0252-4afd-9942-8510d3d891cc" providerId="ADAL" clId="{307B41CB-745B-40C6-BBFB-1A5886E56E20}" dt="2025-01-29T13:39:21.501" v="11"/>
      <pc:docMkLst>
        <pc:docMk/>
      </pc:docMkLst>
      <pc:sldChg chg="setBg">
        <pc:chgData name="Sophia Bäumler" userId="4c5f13ac-0252-4afd-9942-8510d3d891cc" providerId="ADAL" clId="{307B41CB-745B-40C6-BBFB-1A5886E56E20}" dt="2025-01-29T13:39:10.689" v="9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307B41CB-745B-40C6-BBFB-1A5886E56E20}" dt="2025-01-29T13:39:02.059" v="7" actId="207"/>
        <pc:sldMkLst>
          <pc:docMk/>
          <pc:sldMk cId="3981958835" sldId="265"/>
        </pc:sldMkLst>
      </pc:sldChg>
      <pc:sldMasterChg chg="modSldLayout">
        <pc:chgData name="Sophia Bäumler" userId="4c5f13ac-0252-4afd-9942-8510d3d891cc" providerId="ADAL" clId="{307B41CB-745B-40C6-BBFB-1A5886E56E20}" dt="2025-01-29T13:39:21.50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7B41CB-745B-40C6-BBFB-1A5886E56E20}" dt="2025-01-29T13:39:21.50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3335c9851e0d51e4fe606bdd823dd881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cc4940fca8abedfdb20c644d7abcd43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CB4CA16-3CC7-4354-BBAB-2FE1EA42B8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2025-12-16T09:19:58Z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