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2" r:id="rId5"/>
    <p:sldId id="265" r:id="rId6"/>
    <p:sldId id="266" r:id="rId7"/>
  </p:sldIdLst>
  <p:sldSz cx="7562850" cy="10688638"/>
  <p:notesSz cx="6797675" cy="9926638"/>
  <p:defaultTextStyle>
    <a:lvl1pPr>
      <a:defRPr sz="2000">
        <a:latin typeface="Calibri Light"/>
        <a:ea typeface="Calibri Light"/>
        <a:cs typeface="Calibri Light"/>
        <a:sym typeface="Calibri Light"/>
      </a:defRPr>
    </a:lvl1pPr>
    <a:lvl2pPr indent="129512">
      <a:defRPr sz="2000">
        <a:latin typeface="Calibri Light"/>
        <a:ea typeface="Calibri Light"/>
        <a:cs typeface="Calibri Light"/>
        <a:sym typeface="Calibri Light"/>
      </a:defRPr>
    </a:lvl2pPr>
    <a:lvl3pPr indent="259022">
      <a:defRPr sz="2000">
        <a:latin typeface="Calibri Light"/>
        <a:ea typeface="Calibri Light"/>
        <a:cs typeface="Calibri Light"/>
        <a:sym typeface="Calibri Light"/>
      </a:defRPr>
    </a:lvl3pPr>
    <a:lvl4pPr indent="388534">
      <a:defRPr sz="2000">
        <a:latin typeface="Calibri Light"/>
        <a:ea typeface="Calibri Light"/>
        <a:cs typeface="Calibri Light"/>
        <a:sym typeface="Calibri Light"/>
      </a:defRPr>
    </a:lvl4pPr>
    <a:lvl5pPr indent="518044">
      <a:defRPr sz="2000">
        <a:latin typeface="Calibri Light"/>
        <a:ea typeface="Calibri Light"/>
        <a:cs typeface="Calibri Light"/>
        <a:sym typeface="Calibri Light"/>
      </a:defRPr>
    </a:lvl5pPr>
    <a:lvl6pPr indent="647557">
      <a:defRPr sz="2000">
        <a:latin typeface="Calibri Light"/>
        <a:ea typeface="Calibri Light"/>
        <a:cs typeface="Calibri Light"/>
        <a:sym typeface="Calibri Light"/>
      </a:defRPr>
    </a:lvl6pPr>
    <a:lvl7pPr indent="777067">
      <a:defRPr sz="2000">
        <a:latin typeface="Calibri Light"/>
        <a:ea typeface="Calibri Light"/>
        <a:cs typeface="Calibri Light"/>
        <a:sym typeface="Calibri Light"/>
      </a:defRPr>
    </a:lvl7pPr>
    <a:lvl8pPr indent="906578">
      <a:defRPr sz="2000">
        <a:latin typeface="Calibri Light"/>
        <a:ea typeface="Calibri Light"/>
        <a:cs typeface="Calibri Light"/>
        <a:sym typeface="Calibri Light"/>
      </a:defRPr>
    </a:lvl8pPr>
    <a:lvl9pPr indent="1036090">
      <a:defRPr sz="2000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BA92C-5E1A-D9D6-ADC6-9F30BF0444AD}" name="Christian Mischke" initials="CM" userId="S::christian.mischke@b2run.de::85e67388-7405-4c77-bb73-39694b6327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0C770B-8DAD-4B4C-AE21-EFFC49FFB097}" v="16" dt="2025-12-17T10:35:00.82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334" y="66"/>
      </p:cViewPr>
      <p:guideLst>
        <p:guide orient="horz" pos="3367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modSld modMainMaster">
      <pc:chgData name="Sophia Bäumler" userId="4c5f13ac-0252-4afd-9942-8510d3d891cc" providerId="ADAL" clId="{65ABE4C8-946E-4DC0-9D6D-684C7A353318}" dt="2025-12-17T10:35:00.823" v="17"/>
      <pc:docMkLst>
        <pc:docMk/>
      </pc:docMkLst>
      <pc:sldChg chg="setBg">
        <pc:chgData name="Sophia Bäumler" userId="4c5f13ac-0252-4afd-9942-8510d3d891cc" providerId="ADAL" clId="{65ABE4C8-946E-4DC0-9D6D-684C7A353318}" dt="2025-12-17T10:34:21.711" v="10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65ABE4C8-946E-4DC0-9D6D-684C7A353318}" dt="2025-12-17T10:34:31.658" v="11" actId="207"/>
        <pc:sldMkLst>
          <pc:docMk/>
          <pc:sldMk cId="3981958835" sldId="265"/>
        </pc:sldMkLst>
        <pc:spChg chg="mod">
          <ac:chgData name="Sophia Bäumler" userId="4c5f13ac-0252-4afd-9942-8510d3d891cc" providerId="ADAL" clId="{65ABE4C8-946E-4DC0-9D6D-684C7A353318}" dt="2025-12-17T10:34:31.658" v="11" actId="207"/>
          <ac:spMkLst>
            <pc:docMk/>
            <pc:sldMk cId="3981958835" sldId="265"/>
            <ac:spMk id="16" creationId="{CA369DEC-9B6D-438C-AF59-4CC673449441}"/>
          </ac:spMkLst>
        </pc:spChg>
      </pc:sldChg>
      <pc:sldChg chg="setBg">
        <pc:chgData name="Sophia Bäumler" userId="4c5f13ac-0252-4afd-9942-8510d3d891cc" providerId="ADAL" clId="{65ABE4C8-946E-4DC0-9D6D-684C7A353318}" dt="2025-12-17T10:34:40.789" v="13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65ABE4C8-946E-4DC0-9D6D-684C7A353318}" dt="2025-12-17T10:35:00.823" v="17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65ABE4C8-946E-4DC0-9D6D-684C7A353318}" dt="2025-12-17T10:35:00.823" v="17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65ABE4C8-946E-4DC0-9D6D-684C7A353318}" dt="2025-12-17T10:34:54.493" v="15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4E3AE5A6-A86A-4DC5-90AB-705D548CE765}"/>
    <pc:docChg chg="undo custSel modSld modMainMaster">
      <pc:chgData name="Sophia Bäumler" userId="4c5f13ac-0252-4afd-9942-8510d3d891cc" providerId="ADAL" clId="{4E3AE5A6-A86A-4DC5-90AB-705D548CE765}" dt="2025-01-28T08:29:38.439" v="149"/>
      <pc:docMkLst>
        <pc:docMk/>
      </pc:docMkLst>
      <pc:sldChg chg="addSp delSp modSp mod setBg">
        <pc:chgData name="Sophia Bäumler" userId="4c5f13ac-0252-4afd-9942-8510d3d891cc" providerId="ADAL" clId="{4E3AE5A6-A86A-4DC5-90AB-705D548CE765}" dt="2025-01-28T08:28:37.250" v="142"/>
        <pc:sldMkLst>
          <pc:docMk/>
          <pc:sldMk cId="1656640018" sldId="262"/>
        </pc:sldMkLst>
      </pc:sldChg>
      <pc:sldChg chg="addSp modSp mod">
        <pc:chgData name="Sophia Bäumler" userId="4c5f13ac-0252-4afd-9942-8510d3d891cc" providerId="ADAL" clId="{4E3AE5A6-A86A-4DC5-90AB-705D548CE765}" dt="2025-01-28T08:28:48.172" v="143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4E3AE5A6-A86A-4DC5-90AB-705D548CE765}" dt="2025-01-28T08:28:54.287" v="145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4E3AE5A6-A86A-4DC5-90AB-705D548CE765}" dt="2025-01-28T08:29:38.439" v="149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4E3AE5A6-A86A-4DC5-90AB-705D548CE765}" dt="2025-01-28T08:29:38.439" v="149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4E3AE5A6-A86A-4DC5-90AB-705D548CE765}" dt="2025-01-28T08:29:32.681" v="147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A2D6628F-ED1A-4684-8EC1-294EDEA26C73}"/>
    <pc:docChg chg="undo custSel addSld delSld modSld addMainMaster delMainMaster modMainMaster">
      <pc:chgData name="Sophia Bäumler" userId="4c5f13ac-0252-4afd-9942-8510d3d891cc" providerId="ADAL" clId="{A2D6628F-ED1A-4684-8EC1-294EDEA26C73}" dt="2025-01-22T15:25:07.815" v="350" actId="207"/>
      <pc:docMkLst>
        <pc:docMk/>
      </pc:docMkLst>
      <pc:sldChg chg="delSp modSp del mod setBg chgLayout">
        <pc:chgData name="Sophia Bäumler" userId="4c5f13ac-0252-4afd-9942-8510d3d891cc" providerId="ADAL" clId="{A2D6628F-ED1A-4684-8EC1-294EDEA26C73}" dt="2025-01-15T13:34:29.407" v="333" actId="47"/>
        <pc:sldMkLst>
          <pc:docMk/>
          <pc:sldMk cId="0" sldId="257"/>
        </pc:sldMkLst>
      </pc:sldChg>
      <pc:sldChg chg="addSp delSp modSp mod setBg modClrScheme chgLayout">
        <pc:chgData name="Sophia Bäumler" userId="4c5f13ac-0252-4afd-9942-8510d3d891cc" providerId="ADAL" clId="{A2D6628F-ED1A-4684-8EC1-294EDEA26C73}" dt="2025-01-16T08:12:16.391" v="343"/>
        <pc:sldMkLst>
          <pc:docMk/>
          <pc:sldMk cId="1656640018" sldId="262"/>
        </pc:sldMkLst>
      </pc:sldChg>
      <pc:sldChg chg="addSp delSp modSp mod">
        <pc:chgData name="Sophia Bäumler" userId="4c5f13ac-0252-4afd-9942-8510d3d891cc" providerId="ADAL" clId="{A2D6628F-ED1A-4684-8EC1-294EDEA26C73}" dt="2025-01-22T15:25:07.815" v="350" actId="207"/>
        <pc:sldMkLst>
          <pc:docMk/>
          <pc:sldMk cId="3981958835" sldId="265"/>
        </pc:sldMkLst>
      </pc:sldChg>
      <pc:sldChg chg="addSp delSp modSp new mod setBg modClrScheme chgLayout">
        <pc:chgData name="Sophia Bäumler" userId="4c5f13ac-0252-4afd-9942-8510d3d891cc" providerId="ADAL" clId="{A2D6628F-ED1A-4684-8EC1-294EDEA26C73}" dt="2025-01-16T08:12:31.388" v="346"/>
        <pc:sldMkLst>
          <pc:docMk/>
          <pc:sldMk cId="2426102958" sldId="266"/>
        </pc:sldMkLst>
      </pc:sldChg>
      <pc:sldMasterChg chg="modSp modSldLayout">
        <pc:chgData name="Sophia Bäumler" userId="4c5f13ac-0252-4afd-9942-8510d3d891cc" providerId="ADAL" clId="{A2D6628F-ED1A-4684-8EC1-294EDEA26C73}" dt="2025-01-16T08:12:04.484" v="340"/>
        <pc:sldMasterMkLst>
          <pc:docMk/>
          <pc:sldMasterMk cId="0" sldId="2147483648"/>
        </pc:sldMasterMkLst>
        <pc:sldLayoutChg chg="modSp setBg">
          <pc:chgData name="Sophia Bäumler" userId="4c5f13ac-0252-4afd-9942-8510d3d891cc" providerId="ADAL" clId="{A2D6628F-ED1A-4684-8EC1-294EDEA26C73}" dt="2025-01-16T08:12:04.484" v="340"/>
          <pc:sldLayoutMkLst>
            <pc:docMk/>
            <pc:sldMasterMk cId="0" sldId="2147483648"/>
            <pc:sldLayoutMk cId="677091419" sldId="2147483658"/>
          </pc:sldLayoutMkLst>
        </pc:sldLayoutChg>
        <pc:sldLayoutChg chg="modSp setBg">
          <pc:chgData name="Sophia Bäumler" userId="4c5f13ac-0252-4afd-9942-8510d3d891cc" providerId="ADAL" clId="{A2D6628F-ED1A-4684-8EC1-294EDEA26C73}" dt="2025-01-16T08:11:57.807" v="338"/>
          <pc:sldLayoutMkLst>
            <pc:docMk/>
            <pc:sldMasterMk cId="0" sldId="2147483648"/>
            <pc:sldLayoutMk cId="2416762878" sldId="2147483659"/>
          </pc:sldLayoutMkLst>
        </pc:sldLayoutChg>
        <pc:sldLayoutChg chg="modSp">
          <pc:chgData name="Sophia Bäumler" userId="4c5f13ac-0252-4afd-9942-8510d3d891cc" providerId="ADAL" clId="{A2D6628F-ED1A-4684-8EC1-294EDEA26C73}" dt="2025-01-15T12:44:52.450" v="2" actId="735"/>
          <pc:sldLayoutMkLst>
            <pc:docMk/>
            <pc:sldMasterMk cId="0" sldId="2147483648"/>
            <pc:sldLayoutMk cId="3547988043" sldId="2147483660"/>
          </pc:sldLayoutMkLst>
        </pc:sldLayoutChg>
      </pc:sldMasterChg>
      <pc:sldMasterChg chg="modSp new del mod addSldLayout delSldLayout">
        <pc:chgData name="Sophia Bäumler" userId="4c5f13ac-0252-4afd-9942-8510d3d891cc" providerId="ADAL" clId="{A2D6628F-ED1A-4684-8EC1-294EDEA26C73}" dt="2025-01-15T12:46:31.304" v="6" actId="6938"/>
        <pc:sldMasterMkLst>
          <pc:docMk/>
          <pc:sldMasterMk cId="2677573574" sldId="2147483661"/>
        </pc:sldMasterMkLst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004478128" sldId="2147483662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923804526" sldId="2147483663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20150462" sldId="2147483664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81488953" sldId="2147483665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32620234" sldId="2147483666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299965233" sldId="2147483667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3267405420" sldId="2147483668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379766602" sldId="2147483669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192675113" sldId="2147483670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2644323807" sldId="2147483671"/>
          </pc:sldLayoutMkLst>
        </pc:sldLayoutChg>
        <pc:sldLayoutChg chg="new del replId">
          <pc:chgData name="Sophia Bäumler" userId="4c5f13ac-0252-4afd-9942-8510d3d891cc" providerId="ADAL" clId="{A2D6628F-ED1A-4684-8EC1-294EDEA26C73}" dt="2025-01-15T12:46:31.304" v="6" actId="6938"/>
          <pc:sldLayoutMkLst>
            <pc:docMk/>
            <pc:sldMasterMk cId="2677573574" sldId="2147483661"/>
            <pc:sldLayoutMk cId="1870367240" sldId="2147483672"/>
          </pc:sldLayoutMkLst>
        </pc:sldLayoutChg>
      </pc:sldMasterChg>
    </pc:docChg>
  </pc:docChgLst>
  <pc:docChgLst>
    <pc:chgData name="Sophia Bäumler" userId="4c5f13ac-0252-4afd-9942-8510d3d891cc" providerId="ADAL" clId="{6AAD49D4-761D-46B0-9DAB-94DF77F9A190}"/>
    <pc:docChg chg="modSld modMainMaster">
      <pc:chgData name="Sophia Bäumler" userId="4c5f13ac-0252-4afd-9942-8510d3d891cc" providerId="ADAL" clId="{6AAD49D4-761D-46B0-9DAB-94DF77F9A190}" dt="2025-02-06T13:30:11.081" v="11"/>
      <pc:docMkLst>
        <pc:docMk/>
      </pc:docMkLst>
      <pc:sldChg chg="setBg">
        <pc:chgData name="Sophia Bäumler" userId="4c5f13ac-0252-4afd-9942-8510d3d891cc" providerId="ADAL" clId="{6AAD49D4-761D-46B0-9DAB-94DF77F9A190}" dt="2025-02-06T13:29:52.097" v="8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6AAD49D4-761D-46B0-9DAB-94DF77F9A190}" dt="2025-02-06T13:30:01.062" v="9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6AAD49D4-761D-46B0-9DAB-94DF77F9A190}" dt="2025-02-04T09:00:42.800" v="6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6AAD49D4-761D-46B0-9DAB-94DF77F9A190}" dt="2025-02-06T13:30:11.081" v="1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6AAD49D4-761D-46B0-9DAB-94DF77F9A190}" dt="2025-02-06T13:30:11.081" v="1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30BFB6C0-C03E-4278-9678-AAB6C68861E9}"/>
    <pc:docChg chg="modSld modMainMaster">
      <pc:chgData name="Sophia Bäumler" userId="4c5f13ac-0252-4afd-9942-8510d3d891cc" providerId="ADAL" clId="{30BFB6C0-C03E-4278-9678-AAB6C68861E9}" dt="2025-01-28T15:29:21.374" v="5" actId="207"/>
      <pc:docMkLst>
        <pc:docMk/>
      </pc:docMkLst>
      <pc:sldChg chg="setBg">
        <pc:chgData name="Sophia Bäumler" userId="4c5f13ac-0252-4afd-9942-8510d3d891cc" providerId="ADAL" clId="{30BFB6C0-C03E-4278-9678-AAB6C68861E9}" dt="2025-01-28T15:18:17.126" v="4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30BFB6C0-C03E-4278-9678-AAB6C68861E9}" dt="2025-01-28T15:29:21.374" v="5" actId="207"/>
        <pc:sldMkLst>
          <pc:docMk/>
          <pc:sldMk cId="3981958835" sldId="265"/>
        </pc:sldMkLst>
      </pc:sldChg>
      <pc:sldMasterChg chg="modSldLayout">
        <pc:chgData name="Sophia Bäumler" userId="4c5f13ac-0252-4afd-9942-8510d3d891cc" providerId="ADAL" clId="{30BFB6C0-C03E-4278-9678-AAB6C68861E9}" dt="2025-01-28T15:17:59.406" v="1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30BFB6C0-C03E-4278-9678-AAB6C68861E9}" dt="2025-01-28T15:17:59.406" v="1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Sophia Bäumler" userId="4c5f13ac-0252-4afd-9942-8510d3d891cc" providerId="ADAL" clId="{BE71C1E9-F329-4146-BC8D-0070E14F1533}"/>
    <pc:docChg chg="modSld modMainMaster">
      <pc:chgData name="Sophia Bäumler" userId="4c5f13ac-0252-4afd-9942-8510d3d891cc" providerId="ADAL" clId="{BE71C1E9-F329-4146-BC8D-0070E14F1533}" dt="2025-02-24T13:20:06.063" v="8"/>
      <pc:docMkLst>
        <pc:docMk/>
      </pc:docMkLst>
      <pc:sldChg chg="setBg">
        <pc:chgData name="Sophia Bäumler" userId="4c5f13ac-0252-4afd-9942-8510d3d891cc" providerId="ADAL" clId="{BE71C1E9-F329-4146-BC8D-0070E14F1533}" dt="2025-02-24T13:19:38.607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BE71C1E9-F329-4146-BC8D-0070E14F1533}" dt="2025-02-24T13:19:45.781" v="2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BE71C1E9-F329-4146-BC8D-0070E14F1533}" dt="2025-02-24T13:19:51.185" v="4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BE71C1E9-F329-4146-BC8D-0070E14F1533}" dt="2025-02-24T13:20:06.063" v="8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BE71C1E9-F329-4146-BC8D-0070E14F1533}" dt="2025-02-24T13:20:06.063" v="8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BE71C1E9-F329-4146-BC8D-0070E14F1533}" dt="2025-02-24T13:19:59.501" v="6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85e67388-7405-4c77-bb73-39694b632710" providerId="ADAL" clId="{77EDAC00-4AB9-4988-939F-B24C538231E1}"/>
    <pc:docChg chg="undo custSel modSld">
      <pc:chgData name="Christian Mischke" userId="85e67388-7405-4c77-bb73-39694b632710" providerId="ADAL" clId="{77EDAC00-4AB9-4988-939F-B24C538231E1}" dt="2022-12-02T11:05:59.607" v="30"/>
      <pc:docMkLst>
        <pc:docMk/>
      </pc:docMkLst>
      <pc:sldChg chg="modSp mod addCm modCm">
        <pc:chgData name="Christian Mischke" userId="85e67388-7405-4c77-bb73-39694b632710" providerId="ADAL" clId="{77EDAC00-4AB9-4988-939F-B24C538231E1}" dt="2022-12-02T11:05:59.607" v="30"/>
        <pc:sldMkLst>
          <pc:docMk/>
          <pc:sldMk cId="0" sldId="257"/>
        </pc:sldMkLst>
      </pc:sldChg>
      <pc:sldChg chg="addCm">
        <pc:chgData name="Christian Mischke" userId="85e67388-7405-4c77-bb73-39694b632710" providerId="ADAL" clId="{77EDAC00-4AB9-4988-939F-B24C538231E1}" dt="2022-12-02T10:59:31.468" v="10"/>
        <pc:sldMkLst>
          <pc:docMk/>
          <pc:sldMk cId="1656640018" sldId="262"/>
        </pc:sldMkLst>
      </pc:sldChg>
    </pc:docChg>
  </pc:docChgLst>
  <pc:docChgLst>
    <pc:chgData name="Sophia Bäumler" userId="4c5f13ac-0252-4afd-9942-8510d3d891cc" providerId="ADAL" clId="{67C63A31-1229-4370-81E0-91E2F0331497}"/>
    <pc:docChg chg="undo custSel modSld modMainMaster">
      <pc:chgData name="Sophia Bäumler" userId="4c5f13ac-0252-4afd-9942-8510d3d891cc" providerId="ADAL" clId="{67C63A31-1229-4370-81E0-91E2F0331497}" dt="2025-07-30T07:00:48.517" v="10" actId="207"/>
      <pc:docMkLst>
        <pc:docMk/>
      </pc:docMkLst>
      <pc:sldChg chg="setBg">
        <pc:chgData name="Sophia Bäumler" userId="4c5f13ac-0252-4afd-9942-8510d3d891cc" providerId="ADAL" clId="{67C63A31-1229-4370-81E0-91E2F0331497}" dt="2025-07-30T07:00:34.940" v="7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67C63A31-1229-4370-81E0-91E2F0331497}" dt="2025-07-30T07:00:48.517" v="10" actId="207"/>
        <pc:sldMkLst>
          <pc:docMk/>
          <pc:sldMk cId="3981958835" sldId="265"/>
        </pc:sldMkLst>
      </pc:sldChg>
      <pc:sldChg chg="setBg">
        <pc:chgData name="Sophia Bäumler" userId="4c5f13ac-0252-4afd-9942-8510d3d891cc" providerId="ADAL" clId="{67C63A31-1229-4370-81E0-91E2F0331497}" dt="2025-07-30T07:00:41.748" v="9"/>
        <pc:sldMkLst>
          <pc:docMk/>
          <pc:sldMk cId="2426102958" sldId="266"/>
        </pc:sldMkLst>
      </pc:sldChg>
      <pc:sldMasterChg chg="modSldLayout">
        <pc:chgData name="Sophia Bäumler" userId="4c5f13ac-0252-4afd-9942-8510d3d891cc" providerId="ADAL" clId="{67C63A31-1229-4370-81E0-91E2F0331497}" dt="2025-07-30T07:00:27.111" v="5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67C63A31-1229-4370-81E0-91E2F0331497}" dt="2025-07-30T07:00:20.007" v="3"/>
          <pc:sldLayoutMkLst>
            <pc:docMk/>
            <pc:sldMasterMk cId="0" sldId="2147483648"/>
            <pc:sldLayoutMk cId="677091419" sldId="2147483658"/>
          </pc:sldLayoutMkLst>
        </pc:sldLayoutChg>
        <pc:sldLayoutChg chg="setBg">
          <pc:chgData name="Sophia Bäumler" userId="4c5f13ac-0252-4afd-9942-8510d3d891cc" providerId="ADAL" clId="{67C63A31-1229-4370-81E0-91E2F0331497}" dt="2025-07-30T07:00:27.111" v="5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  <pc:docChgLst>
    <pc:chgData name="Christian Mischke" userId="S::christian.mischke@b2run.de::85e67388-7405-4c77-bb73-39694b632710" providerId="AD" clId="Web-{BDD9693A-BCA2-59FD-9159-761A665D6472}"/>
    <pc:docChg chg="modSld">
      <pc:chgData name="Christian Mischke" userId="S::christian.mischke@b2run.de::85e67388-7405-4c77-bb73-39694b632710" providerId="AD" clId="Web-{BDD9693A-BCA2-59FD-9159-761A665D6472}" dt="2025-01-22T08:38:47.947" v="31" actId="20577"/>
      <pc:docMkLst>
        <pc:docMk/>
      </pc:docMkLst>
      <pc:sldChg chg="modSp">
        <pc:chgData name="Christian Mischke" userId="S::christian.mischke@b2run.de::85e67388-7405-4c77-bb73-39694b632710" providerId="AD" clId="Web-{BDD9693A-BCA2-59FD-9159-761A665D6472}" dt="2025-01-22T08:38:47.947" v="31" actId="20577"/>
        <pc:sldMkLst>
          <pc:docMk/>
          <pc:sldMk cId="3981958835" sldId="265"/>
        </pc:sldMkLst>
      </pc:sldChg>
    </pc:docChg>
  </pc:docChgLst>
  <pc:docChgLst>
    <pc:chgData name="Sophia Bäumler" userId="4c5f13ac-0252-4afd-9942-8510d3d891cc" providerId="ADAL" clId="{C70CB75B-C5A6-4372-84BA-2DCB30F34152}"/>
    <pc:docChg chg="modSld modMainMaster">
      <pc:chgData name="Sophia Bäumler" userId="4c5f13ac-0252-4afd-9942-8510d3d891cc" providerId="ADAL" clId="{C70CB75B-C5A6-4372-84BA-2DCB30F34152}" dt="2025-01-29T11:17:25.217" v="4"/>
      <pc:docMkLst>
        <pc:docMk/>
      </pc:docMkLst>
      <pc:sldChg chg="setBg">
        <pc:chgData name="Sophia Bäumler" userId="4c5f13ac-0252-4afd-9942-8510d3d891cc" providerId="ADAL" clId="{C70CB75B-C5A6-4372-84BA-2DCB30F34152}" dt="2025-01-29T11:17:07.010" v="1"/>
        <pc:sldMkLst>
          <pc:docMk/>
          <pc:sldMk cId="1656640018" sldId="262"/>
        </pc:sldMkLst>
      </pc:sldChg>
      <pc:sldChg chg="modSp mod">
        <pc:chgData name="Sophia Bäumler" userId="4c5f13ac-0252-4afd-9942-8510d3d891cc" providerId="ADAL" clId="{C70CB75B-C5A6-4372-84BA-2DCB30F34152}" dt="2025-01-29T11:17:15.051" v="2" actId="207"/>
        <pc:sldMkLst>
          <pc:docMk/>
          <pc:sldMk cId="3981958835" sldId="265"/>
        </pc:sldMkLst>
      </pc:sldChg>
      <pc:sldMasterChg chg="modSldLayout">
        <pc:chgData name="Sophia Bäumler" userId="4c5f13ac-0252-4afd-9942-8510d3d891cc" providerId="ADAL" clId="{C70CB75B-C5A6-4372-84BA-2DCB30F34152}" dt="2025-01-29T11:17:25.217" v="4"/>
        <pc:sldMasterMkLst>
          <pc:docMk/>
          <pc:sldMasterMk cId="0" sldId="2147483648"/>
        </pc:sldMasterMkLst>
        <pc:sldLayoutChg chg="setBg">
          <pc:chgData name="Sophia Bäumler" userId="4c5f13ac-0252-4afd-9942-8510d3d891cc" providerId="ADAL" clId="{C70CB75B-C5A6-4372-84BA-2DCB30F34152}" dt="2025-01-29T11:17:25.217" v="4"/>
          <pc:sldLayoutMkLst>
            <pc:docMk/>
            <pc:sldMasterMk cId="0" sldId="2147483648"/>
            <pc:sldLayoutMk cId="24167628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1pPr>
    <a:lvl2pPr indent="64755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2pPr>
    <a:lvl3pPr indent="12951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3pPr>
    <a:lvl4pPr indent="19426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4pPr>
    <a:lvl5pPr indent="259022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5pPr>
    <a:lvl6pPr indent="323777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6pPr>
    <a:lvl7pPr indent="38853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7pPr>
    <a:lvl8pPr indent="453289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8pPr>
    <a:lvl9pPr indent="518044" defTabSz="129512">
      <a:lnSpc>
        <a:spcPct val="117999"/>
      </a:lnSpc>
      <a:defRPr sz="2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553805" cy="61580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r>
              <a:rPr lang="de-DE"/>
              <a:t>Fügen Sie hier Ihr individuelles </a:t>
            </a:r>
            <a:r>
              <a:rPr lang="de-DE" err="1"/>
              <a:t>Teambild</a:t>
            </a:r>
            <a:r>
              <a:rPr lang="de-DE"/>
              <a:t> ein und setzen Sie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6" userDrawn="1">
          <p15:clr>
            <a:srgbClr val="FBAE40"/>
          </p15:clr>
        </p15:guide>
        <p15:guide id="2" pos="238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4700">
          <a:latin typeface="Calibri Light"/>
          <a:ea typeface="Calibri Light"/>
          <a:cs typeface="Calibri Light"/>
          <a:sym typeface="Calibri Light"/>
        </a:defRPr>
      </a:lvl1pPr>
      <a:lvl2pPr algn="ctr">
        <a:defRPr sz="4700">
          <a:latin typeface="Calibri Light"/>
          <a:ea typeface="Calibri Light"/>
          <a:cs typeface="Calibri Light"/>
          <a:sym typeface="Calibri Light"/>
        </a:defRPr>
      </a:lvl2pPr>
      <a:lvl3pPr algn="ctr">
        <a:defRPr sz="4700">
          <a:latin typeface="Calibri Light"/>
          <a:ea typeface="Calibri Light"/>
          <a:cs typeface="Calibri Light"/>
          <a:sym typeface="Calibri Light"/>
        </a:defRPr>
      </a:lvl3pPr>
      <a:lvl4pPr algn="ctr">
        <a:defRPr sz="4700">
          <a:latin typeface="Calibri Light"/>
          <a:ea typeface="Calibri Light"/>
          <a:cs typeface="Calibri Light"/>
          <a:sym typeface="Calibri Light"/>
        </a:defRPr>
      </a:lvl4pPr>
      <a:lvl5pPr algn="ctr">
        <a:defRPr sz="4700">
          <a:latin typeface="Calibri Light"/>
          <a:ea typeface="Calibri Light"/>
          <a:cs typeface="Calibri Light"/>
          <a:sym typeface="Calibri Light"/>
        </a:defRPr>
      </a:lvl5pPr>
      <a:lvl6pPr algn="ctr">
        <a:defRPr sz="4700">
          <a:latin typeface="Calibri Light"/>
          <a:ea typeface="Calibri Light"/>
          <a:cs typeface="Calibri Light"/>
          <a:sym typeface="Calibri Light"/>
        </a:defRPr>
      </a:lvl6pPr>
      <a:lvl7pPr algn="ctr">
        <a:defRPr sz="4700">
          <a:latin typeface="Calibri Light"/>
          <a:ea typeface="Calibri Light"/>
          <a:cs typeface="Calibri Light"/>
          <a:sym typeface="Calibri Light"/>
        </a:defRPr>
      </a:lvl7pPr>
      <a:lvl8pPr algn="ctr">
        <a:defRPr sz="4700">
          <a:latin typeface="Calibri Light"/>
          <a:ea typeface="Calibri Light"/>
          <a:cs typeface="Calibri Light"/>
          <a:sym typeface="Calibri Light"/>
        </a:defRPr>
      </a:lvl8pPr>
      <a:lvl9pPr algn="ctr">
        <a:defRPr sz="47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382461" indent="-382461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1pPr>
      <a:lvl2pPr marL="493759" indent="-364252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2pPr>
      <a:lvl3pPr marL="598991" indent="-339967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3pPr>
      <a:lvl4pPr marL="796493" indent="-407960">
        <a:spcBef>
          <a:spcPts val="198"/>
        </a:spcBef>
        <a:buSzPct val="100000"/>
        <a:buFont typeface="Arial"/>
        <a:buChar char="–"/>
        <a:defRPr sz="3600">
          <a:latin typeface="Calibri Light"/>
          <a:ea typeface="Calibri Light"/>
          <a:cs typeface="Calibri Light"/>
          <a:sym typeface="Calibri Light"/>
        </a:defRPr>
      </a:lvl4pPr>
      <a:lvl5pPr marL="926005" indent="-407960">
        <a:spcBef>
          <a:spcPts val="198"/>
        </a:spcBef>
        <a:buSzPct val="100000"/>
        <a:buFont typeface="Arial"/>
        <a:buChar char="»"/>
        <a:defRPr sz="3600">
          <a:latin typeface="Calibri Light"/>
          <a:ea typeface="Calibri Light"/>
          <a:cs typeface="Calibri Light"/>
          <a:sym typeface="Calibri Light"/>
        </a:defRPr>
      </a:lvl5pPr>
      <a:lvl6pPr marL="1055516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6pPr>
      <a:lvl7pPr marL="1185028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7pPr>
      <a:lvl8pPr marL="1314539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8pPr>
      <a:lvl9pPr marL="1444051" indent="-407960">
        <a:spcBef>
          <a:spcPts val="198"/>
        </a:spcBef>
        <a:buSzPct val="100000"/>
        <a:buFont typeface="Arial"/>
        <a:buChar char="•"/>
        <a:defRPr sz="3600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2951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259022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38853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518044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64755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777067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906578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036090" algn="r">
        <a:defRPr sz="1400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6" userDrawn="1">
          <p15:clr>
            <a:srgbClr val="F26B43"/>
          </p15:clr>
        </p15:guide>
        <p15:guide id="2" pos="23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3569D9A9-3B84-B5AB-4D11-957075E6244E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C8C0C681-2CDF-04B6-34D9-FE364F529F88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261F4E21-A799-9BA2-2B19-706D884768A1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B2721C5E-5893-F663-3E24-CB7DAD312336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39B2EA7C-B6E9-EB75-7CDE-16C8C0797D19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</p:spTree>
    <p:extLst>
      <p:ext uri="{BB962C8B-B14F-4D97-AF65-F5344CB8AC3E}">
        <p14:creationId xmlns:p14="http://schemas.microsoft.com/office/powerpoint/2010/main" val="165664001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A369DEC-9B6D-438C-AF59-4CC673449441}"/>
              </a:ext>
            </a:extLst>
          </p:cNvPr>
          <p:cNvSpPr txBox="1">
            <a:spLocks/>
          </p:cNvSpPr>
          <p:nvPr/>
        </p:nvSpPr>
        <p:spPr>
          <a:xfrm>
            <a:off x="-1" y="-794"/>
            <a:ext cx="7562851" cy="1068863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 anchorCtr="0"/>
          <a:lstStyle>
            <a:lvl1pPr marL="0" indent="0">
              <a:spcBef>
                <a:spcPts val="198"/>
              </a:spcBef>
              <a:buSzPct val="100000"/>
              <a:buFont typeface="Arial"/>
              <a:buNone/>
              <a:defRPr sz="3600" baseline="0"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493759" indent="-364252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598991" indent="-339967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796493" indent="-407960">
              <a:spcBef>
                <a:spcPts val="198"/>
              </a:spcBef>
              <a:buSzPct val="100000"/>
              <a:buFont typeface="Arial"/>
              <a:buChar char="–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926005" indent="-407960">
              <a:spcBef>
                <a:spcPts val="198"/>
              </a:spcBef>
              <a:buSzPct val="100000"/>
              <a:buFont typeface="Arial"/>
              <a:buChar char="»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1055516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1185028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1314539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1444051" indent="-407960">
              <a:spcBef>
                <a:spcPts val="198"/>
              </a:spcBef>
              <a:buSzPct val="100000"/>
              <a:buFont typeface="Arial"/>
              <a:buChar char="•"/>
              <a:defRPr sz="36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de-CH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1B8B89D-8AE0-4010-8B10-1112B5533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5" y="770709"/>
            <a:ext cx="7553805" cy="7121334"/>
          </a:xfrm>
        </p:spPr>
        <p:txBody>
          <a:bodyPr/>
          <a:lstStyle/>
          <a:p>
            <a:endParaRPr lang="de-DE"/>
          </a:p>
        </p:txBody>
      </p:sp>
      <p:sp>
        <p:nvSpPr>
          <p:cNvPr id="18" name="Shape 54">
            <a:extLst>
              <a:ext uri="{FF2B5EF4-FFF2-40B4-BE49-F238E27FC236}">
                <a16:creationId xmlns:a16="http://schemas.microsoft.com/office/drawing/2014/main" id="{9C6E8432-51FC-6532-363F-F8C64B53FE39}"/>
              </a:ext>
            </a:extLst>
          </p:cNvPr>
          <p:cNvSpPr/>
          <p:nvPr/>
        </p:nvSpPr>
        <p:spPr>
          <a:xfrm>
            <a:off x="477136" y="7892043"/>
            <a:ext cx="2946793" cy="9406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4">
            <a:extLst>
              <a:ext uri="{FF2B5EF4-FFF2-40B4-BE49-F238E27FC236}">
                <a16:creationId xmlns:a16="http://schemas.microsoft.com/office/drawing/2014/main" id="{AE26191B-B6E6-B779-EE46-E01E004574A7}"/>
              </a:ext>
            </a:extLst>
          </p:cNvPr>
          <p:cNvSpPr/>
          <p:nvPr/>
        </p:nvSpPr>
        <p:spPr>
          <a:xfrm>
            <a:off x="3996368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1CCE730F-F24D-5BF4-7BC1-CAA05A33F505}"/>
              </a:ext>
            </a:extLst>
          </p:cNvPr>
          <p:cNvSpPr/>
          <p:nvPr/>
        </p:nvSpPr>
        <p:spPr>
          <a:xfrm>
            <a:off x="3996368" y="8568888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&lt;Telefonnummer&gt;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EAE98554-AF9E-23CC-C1BB-7ED40060FD8D}"/>
              </a:ext>
            </a:extLst>
          </p:cNvPr>
          <p:cNvSpPr/>
          <p:nvPr/>
        </p:nvSpPr>
        <p:spPr>
          <a:xfrm>
            <a:off x="3996368" y="7819434"/>
            <a:ext cx="26267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4">
            <a:extLst>
              <a:ext uri="{FF2B5EF4-FFF2-40B4-BE49-F238E27FC236}">
                <a16:creationId xmlns:a16="http://schemas.microsoft.com/office/drawing/2014/main" id="{2294BB01-52FE-2E2C-DEA8-9A371848A46B}"/>
              </a:ext>
            </a:extLst>
          </p:cNvPr>
          <p:cNvSpPr/>
          <p:nvPr/>
        </p:nvSpPr>
        <p:spPr>
          <a:xfrm>
            <a:off x="477136" y="9267566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5AA2B4C-579A-A135-9775-3D98A3D1D41A}"/>
              </a:ext>
            </a:extLst>
          </p:cNvPr>
          <p:cNvSpPr/>
          <p:nvPr/>
        </p:nvSpPr>
        <p:spPr>
          <a:xfrm>
            <a:off x="6032500" y="6302506"/>
            <a:ext cx="1197451" cy="1197451"/>
          </a:xfrm>
          <a:prstGeom prst="rect">
            <a:avLst/>
          </a:prstGeom>
          <a:solidFill>
            <a:schemeClr val="bg1">
              <a:alpha val="89000"/>
            </a:schemeClr>
          </a:solidFill>
          <a:ln w="3175" cap="flat">
            <a:noFill/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" name="Shape 54">
            <a:extLst>
              <a:ext uri="{FF2B5EF4-FFF2-40B4-BE49-F238E27FC236}">
                <a16:creationId xmlns:a16="http://schemas.microsoft.com/office/drawing/2014/main" id="{454E320A-B6F1-40E2-8DEF-EC6BE909E9DB}"/>
              </a:ext>
            </a:extLst>
          </p:cNvPr>
          <p:cNvSpPr/>
          <p:nvPr/>
        </p:nvSpPr>
        <p:spPr>
          <a:xfrm>
            <a:off x="6127477" y="6399913"/>
            <a:ext cx="1026160" cy="100076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ctr">
              <a:lnSpc>
                <a:spcPts val="1524"/>
              </a:lnSpc>
              <a:defRPr sz="1800"/>
            </a:pPr>
            <a:r>
              <a:rPr lang="de-DE" sz="1400">
                <a:latin typeface="Foco"/>
                <a:cs typeface="Arial"/>
              </a:rPr>
              <a:t>QR-Code </a:t>
            </a:r>
            <a:br>
              <a:rPr lang="de-DE" sz="1400">
                <a:latin typeface="Foco"/>
                <a:cs typeface="Arial"/>
              </a:rPr>
            </a:br>
            <a:r>
              <a:rPr lang="de-DE" sz="1400">
                <a:latin typeface="Foco"/>
                <a:cs typeface="Arial"/>
              </a:rPr>
              <a:t>Platzhalter </a:t>
            </a:r>
            <a:r>
              <a:rPr lang="de-DE" sz="1100">
                <a:latin typeface="Foco"/>
                <a:cs typeface="Arial"/>
              </a:rPr>
              <a:t>(Feld löschen, falls nicht benötigt)</a:t>
            </a:r>
            <a:endParaRPr sz="11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958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4">
            <a:extLst>
              <a:ext uri="{FF2B5EF4-FFF2-40B4-BE49-F238E27FC236}">
                <a16:creationId xmlns:a16="http://schemas.microsoft.com/office/drawing/2014/main" id="{D719EC4F-85BE-D73A-0A3F-32F64EEC759C}"/>
              </a:ext>
            </a:extLst>
          </p:cNvPr>
          <p:cNvSpPr/>
          <p:nvPr/>
        </p:nvSpPr>
        <p:spPr>
          <a:xfrm>
            <a:off x="477136" y="5036336"/>
            <a:ext cx="2946793" cy="2500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&lt;Name des/der Ansprechpartners/-in, Abteilung etc.&gt;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4">
            <a:extLst>
              <a:ext uri="{FF2B5EF4-FFF2-40B4-BE49-F238E27FC236}">
                <a16:creationId xmlns:a16="http://schemas.microsoft.com/office/drawing/2014/main" id="{8E0A245C-DB9D-E15C-6057-24CCA8516740}"/>
              </a:ext>
            </a:extLst>
          </p:cNvPr>
          <p:cNvSpPr/>
          <p:nvPr/>
        </p:nvSpPr>
        <p:spPr>
          <a:xfrm>
            <a:off x="477136" y="6373759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" name="Shape 54">
            <a:extLst>
              <a:ext uri="{FF2B5EF4-FFF2-40B4-BE49-F238E27FC236}">
                <a16:creationId xmlns:a16="http://schemas.microsoft.com/office/drawing/2014/main" id="{D38368A1-C2B9-B842-B5FF-78E7E5553A91}"/>
              </a:ext>
            </a:extLst>
          </p:cNvPr>
          <p:cNvSpPr/>
          <p:nvPr/>
        </p:nvSpPr>
        <p:spPr>
          <a:xfrm>
            <a:off x="477136" y="709452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&lt;Datum der Rückmeldefrist&gt;</a:t>
            </a: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60E653AB-0DE0-A586-287B-BFB873BD1D97}"/>
              </a:ext>
            </a:extLst>
          </p:cNvPr>
          <p:cNvSpPr/>
          <p:nvPr/>
        </p:nvSpPr>
        <p:spPr>
          <a:xfrm>
            <a:off x="477136" y="78140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" name="Shape 54">
            <a:extLst>
              <a:ext uri="{FF2B5EF4-FFF2-40B4-BE49-F238E27FC236}">
                <a16:creationId xmlns:a16="http://schemas.microsoft.com/office/drawing/2014/main" id="{A82740F8-8CB8-E4F6-20A4-6B76EB6B3597}"/>
              </a:ext>
            </a:extLst>
          </p:cNvPr>
          <p:cNvSpPr/>
          <p:nvPr/>
        </p:nvSpPr>
        <p:spPr>
          <a:xfrm>
            <a:off x="477136" y="8537951"/>
            <a:ext cx="2626711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&lt;Startzeit&gt;</a:t>
            </a: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B3EBF9-8034-D88E-13C0-4C6FDFCB4920}"/>
              </a:ext>
            </a:extLst>
          </p:cNvPr>
          <p:cNvSpPr/>
          <p:nvPr/>
        </p:nvSpPr>
        <p:spPr>
          <a:xfrm>
            <a:off x="477136" y="9271376"/>
            <a:ext cx="678091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CH" sz="1400">
                <a:latin typeface="Foco" panose="020B0504050202020203" pitchFamily="34" charset="0"/>
                <a:cs typeface="Arial" panose="020B0604020202020204" pitchFamily="34" charset="0"/>
              </a:rPr>
              <a:t>&lt;Adresse Ihrer Einzel-Anmeldeseite (sofern gebucht)&gt;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A533831A-0DCF-3A26-900F-05C1C9A22A15}"/>
              </a:ext>
            </a:extLst>
          </p:cNvPr>
          <p:cNvSpPr/>
          <p:nvPr/>
        </p:nvSpPr>
        <p:spPr>
          <a:xfrm>
            <a:off x="3969461" y="5036336"/>
            <a:ext cx="3202864" cy="52826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&lt;Termin, Ort und Uhrzeit - der Startnummernausgabe bei Ihnen </a:t>
            </a:r>
            <a:b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</a:b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im Unternehmen&gt;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4">
            <a:extLst>
              <a:ext uri="{FF2B5EF4-FFF2-40B4-BE49-F238E27FC236}">
                <a16:creationId xmlns:a16="http://schemas.microsoft.com/office/drawing/2014/main" id="{AD5A6384-2AC1-AC90-3717-F4EEFF1FE802}"/>
              </a:ext>
            </a:extLst>
          </p:cNvPr>
          <p:cNvSpPr/>
          <p:nvPr/>
        </p:nvSpPr>
        <p:spPr>
          <a:xfrm>
            <a:off x="3969461" y="7094521"/>
            <a:ext cx="3202864" cy="3874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1524"/>
              </a:lnSpc>
              <a:defRPr sz="1800"/>
            </a:pPr>
            <a:r>
              <a:rPr lang="de-DE" sz="1400">
                <a:latin typeface="Foco" panose="020B0504050202020203" pitchFamily="34" charset="0"/>
                <a:cs typeface="Arial" panose="020B0604020202020204" pitchFamily="34" charset="0"/>
              </a:rPr>
              <a:t>&lt;Sonstiges&gt;</a:t>
            </a:r>
            <a:endParaRPr sz="1400">
              <a:latin typeface="Foco" panose="020B0504050202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02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Boreas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7" ma:contentTypeDescription="Ein neues Dokument erstellen." ma:contentTypeScope="" ma:versionID="3335c9851e0d51e4fe606bdd823dd881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0cc4940fca8abedfdb20c644d7abcd43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</documentManagement>
</p:properties>
</file>

<file path=customXml/itemProps1.xml><?xml version="1.0" encoding="utf-8"?>
<ds:datastoreItem xmlns:ds="http://schemas.openxmlformats.org/officeDocument/2006/customXml" ds:itemID="{785E863F-1136-4276-99FF-A728201217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A57CFD-FF37-452C-83BB-87EB7F6B60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BE2D3A-0FBB-4284-9C88-73BCB7948848}">
  <ds:schemaRefs>
    <ds:schemaRef ds:uri="6cae48db-f1b4-4b31-a03c-3de594612edb"/>
    <ds:schemaRef ds:uri="7fe3cfa1-b66d-487d-aa16-68be3766bc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Benutzerdefiniert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Foco</vt:lpstr>
      <vt:lpstr>Helvetica Neue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2025-12-17T10:35:02Z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29553000</vt:r8>
  </property>
  <property fmtid="{D5CDD505-2E9C-101B-9397-08002B2CF9AE}" pid="4" name="MediaServiceImageTags">
    <vt:lpwstr/>
  </property>
</Properties>
</file>