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8"/>
  </p:notesMasterIdLst>
  <p:sldIdLst>
    <p:sldId id="266" r:id="rId5"/>
    <p:sldId id="267" r:id="rId6"/>
    <p:sldId id="257" r:id="rId7"/>
  </p:sldIdLst>
  <p:sldSz cx="10691813" cy="15119350"/>
  <p:notesSz cx="6797675" cy="9926638"/>
  <p:defaultTextStyle>
    <a:lvl1pPr>
      <a:defRPr sz="2828">
        <a:latin typeface="Calibri Light"/>
        <a:ea typeface="Calibri Light"/>
        <a:cs typeface="Calibri Light"/>
        <a:sym typeface="Calibri Light"/>
      </a:defRPr>
    </a:lvl1pPr>
    <a:lvl2pPr indent="183143">
      <a:defRPr sz="2828">
        <a:latin typeface="Calibri Light"/>
        <a:ea typeface="Calibri Light"/>
        <a:cs typeface="Calibri Light"/>
        <a:sym typeface="Calibri Light"/>
      </a:defRPr>
    </a:lvl2pPr>
    <a:lvl3pPr indent="366283">
      <a:defRPr sz="2828">
        <a:latin typeface="Calibri Light"/>
        <a:ea typeface="Calibri Light"/>
        <a:cs typeface="Calibri Light"/>
        <a:sym typeface="Calibri Light"/>
      </a:defRPr>
    </a:lvl3pPr>
    <a:lvl4pPr indent="549426">
      <a:defRPr sz="2828">
        <a:latin typeface="Calibri Light"/>
        <a:ea typeface="Calibri Light"/>
        <a:cs typeface="Calibri Light"/>
        <a:sym typeface="Calibri Light"/>
      </a:defRPr>
    </a:lvl4pPr>
    <a:lvl5pPr indent="732566">
      <a:defRPr sz="2828">
        <a:latin typeface="Calibri Light"/>
        <a:ea typeface="Calibri Light"/>
        <a:cs typeface="Calibri Light"/>
        <a:sym typeface="Calibri Light"/>
      </a:defRPr>
    </a:lvl5pPr>
    <a:lvl6pPr indent="915710">
      <a:defRPr sz="2828">
        <a:latin typeface="Calibri Light"/>
        <a:ea typeface="Calibri Light"/>
        <a:cs typeface="Calibri Light"/>
        <a:sym typeface="Calibri Light"/>
      </a:defRPr>
    </a:lvl6pPr>
    <a:lvl7pPr indent="1098850">
      <a:defRPr sz="2828">
        <a:latin typeface="Calibri Light"/>
        <a:ea typeface="Calibri Light"/>
        <a:cs typeface="Calibri Light"/>
        <a:sym typeface="Calibri Light"/>
      </a:defRPr>
    </a:lvl7pPr>
    <a:lvl8pPr indent="1281992">
      <a:defRPr sz="2828">
        <a:latin typeface="Calibri Light"/>
        <a:ea typeface="Calibri Light"/>
        <a:cs typeface="Calibri Light"/>
        <a:sym typeface="Calibri Light"/>
      </a:defRPr>
    </a:lvl8pPr>
    <a:lvl9pPr indent="1465135">
      <a:defRPr sz="2828">
        <a:latin typeface="Calibri Light"/>
        <a:ea typeface="Calibri Light"/>
        <a:cs typeface="Calibri Light"/>
        <a:sym typeface="Calibri Light"/>
      </a:defRPr>
    </a:lvl9pPr>
  </p:defaultTextStyle>
  <p:extLst>
    <p:ext uri="{EFAFB233-063F-42B5-8137-9DF3F51BA10A}">
      <p15:sldGuideLst xmlns:p15="http://schemas.microsoft.com/office/powerpoint/2012/main">
        <p15:guide id="1" orient="horz" pos="4763" userDrawn="1">
          <p15:clr>
            <a:srgbClr val="A4A3A4"/>
          </p15:clr>
        </p15:guide>
        <p15:guide id="2" pos="336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9B890"/>
    <a:srgbClr val="2B68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1DB0109-76DB-4380-A2FE-3731C2912A28}" v="17" dt="2026-02-25T15:38:24.478"/>
    <p1510:client id="{9E7C8EC1-E8AE-479A-834B-A7448609FEEA}" v="2" dt="2026-02-26T13:29:38.337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firstRow>
  </a:tblStyle>
  <a:tblStyle styleId="{C7B018BB-80A7-4F77-B60F-C8B233D01FF8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BBB59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BBB59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BBB59"/>
          </a:solidFill>
        </a:fill>
      </a:tcStyle>
    </a:firstRow>
  </a:tblStyle>
  <a:tblStyle styleId="{EEE7283C-3CF3-47DC-8721-378D4A62B228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79646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79646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79646"/>
          </a:solidFill>
        </a:fill>
      </a:tcStyle>
    </a:firstRow>
  </a:tblStyle>
  <a:tblStyle styleId="{CF821DB8-F4EB-4A41-A1BA-3FCAFE7338EE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F81BD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F81BD"/>
          </a:solidFill>
        </a:fill>
      </a:tcStyle>
    </a:firstRow>
  </a:tblStyle>
  <a:tblStyle styleId="{33BA23B1-9221-436E-865A-0063620EA4FD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Row>
  </a:tblStyle>
  <a:tblStyle styleId="{2708684C-4D16-4618-839F-0558EEFCDFE6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5" d="100"/>
          <a:sy n="45" d="100"/>
        </p:scale>
        <p:origin x="3204" y="60"/>
      </p:cViewPr>
      <p:guideLst>
        <p:guide orient="horz" pos="4763"/>
        <p:guide pos="336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ophia Bäumler" userId="4c5f13ac-0252-4afd-9942-8510d3d891cc" providerId="ADAL" clId="{65ABE4C8-946E-4DC0-9D6D-684C7A353318}"/>
    <pc:docChg chg="undo custSel addSld delSld modSld">
      <pc:chgData name="Sophia Bäumler" userId="4c5f13ac-0252-4afd-9942-8510d3d891cc" providerId="ADAL" clId="{65ABE4C8-946E-4DC0-9D6D-684C7A353318}" dt="2026-02-26T13:29:38.337" v="48" actId="14826"/>
      <pc:docMkLst>
        <pc:docMk/>
      </pc:docMkLst>
      <pc:sldChg chg="addSp delSp modSp mod">
        <pc:chgData name="Sophia Bäumler" userId="4c5f13ac-0252-4afd-9942-8510d3d891cc" providerId="ADAL" clId="{65ABE4C8-946E-4DC0-9D6D-684C7A353318}" dt="2026-02-26T13:29:30.452" v="47" actId="14826"/>
        <pc:sldMkLst>
          <pc:docMk/>
          <pc:sldMk cId="2635497262" sldId="266"/>
        </pc:sldMkLst>
        <pc:picChg chg="add mod ord">
          <ac:chgData name="Sophia Bäumler" userId="4c5f13ac-0252-4afd-9942-8510d3d891cc" providerId="ADAL" clId="{65ABE4C8-946E-4DC0-9D6D-684C7A353318}" dt="2026-02-26T13:29:30.452" v="47" actId="14826"/>
          <ac:picMkLst>
            <pc:docMk/>
            <pc:sldMk cId="2635497262" sldId="266"/>
            <ac:picMk id="3" creationId="{0BA47AB5-D337-5A31-4EE1-BC3C803901FD}"/>
          </ac:picMkLst>
        </pc:picChg>
        <pc:picChg chg="add del mod">
          <ac:chgData name="Sophia Bäumler" userId="4c5f13ac-0252-4afd-9942-8510d3d891cc" providerId="ADAL" clId="{65ABE4C8-946E-4DC0-9D6D-684C7A353318}" dt="2026-02-25T14:16:20.546" v="5" actId="478"/>
          <ac:picMkLst>
            <pc:docMk/>
            <pc:sldMk cId="2635497262" sldId="266"/>
            <ac:picMk id="6" creationId="{0839F9A8-F1DD-A216-8A1E-5D8D1463A382}"/>
          </ac:picMkLst>
        </pc:picChg>
      </pc:sldChg>
      <pc:sldChg chg="addSp modSp add mod">
        <pc:chgData name="Sophia Bäumler" userId="4c5f13ac-0252-4afd-9942-8510d3d891cc" providerId="ADAL" clId="{65ABE4C8-946E-4DC0-9D6D-684C7A353318}" dt="2026-02-26T13:29:38.337" v="48" actId="14826"/>
        <pc:sldMkLst>
          <pc:docMk/>
          <pc:sldMk cId="243177262" sldId="267"/>
        </pc:sldMkLst>
        <pc:spChg chg="add mod ord">
          <ac:chgData name="Sophia Bäumler" userId="4c5f13ac-0252-4afd-9942-8510d3d891cc" providerId="ADAL" clId="{65ABE4C8-946E-4DC0-9D6D-684C7A353318}" dt="2026-02-25T14:29:40.217" v="43" actId="207"/>
          <ac:spMkLst>
            <pc:docMk/>
            <pc:sldMk cId="243177262" sldId="267"/>
            <ac:spMk id="2" creationId="{AF506CA5-8CD0-0705-7132-B9FA507686B9}"/>
          </ac:spMkLst>
        </pc:spChg>
        <pc:picChg chg="mod">
          <ac:chgData name="Sophia Bäumler" userId="4c5f13ac-0252-4afd-9942-8510d3d891cc" providerId="ADAL" clId="{65ABE4C8-946E-4DC0-9D6D-684C7A353318}" dt="2026-02-26T13:29:38.337" v="48" actId="14826"/>
          <ac:picMkLst>
            <pc:docMk/>
            <pc:sldMk cId="243177262" sldId="267"/>
            <ac:picMk id="3" creationId="{8AD878D1-2046-809D-10E0-2B49F9D97E13}"/>
          </ac:picMkLst>
        </pc:picChg>
      </pc:sldChg>
      <pc:sldChg chg="addSp delSp modSp del mod setBg">
        <pc:chgData name="Sophia Bäumler" userId="4c5f13ac-0252-4afd-9942-8510d3d891cc" providerId="ADAL" clId="{65ABE4C8-946E-4DC0-9D6D-684C7A353318}" dt="2026-02-25T14:17:57.654" v="28" actId="47"/>
        <pc:sldMkLst>
          <pc:docMk/>
          <pc:sldMk cId="2464051807" sldId="267"/>
        </pc:sldMkLst>
        <pc:spChg chg="add del mod ord">
          <ac:chgData name="Sophia Bäumler" userId="4c5f13ac-0252-4afd-9942-8510d3d891cc" providerId="ADAL" clId="{65ABE4C8-946E-4DC0-9D6D-684C7A353318}" dt="2026-02-25T14:17:50.621" v="25" actId="478"/>
          <ac:spMkLst>
            <pc:docMk/>
            <pc:sldMk cId="2464051807" sldId="267"/>
            <ac:spMk id="2" creationId="{44D4032E-E50F-38CA-867B-E081A76D6227}"/>
          </ac:spMkLst>
        </pc:spChg>
        <pc:picChg chg="add del mod">
          <ac:chgData name="Sophia Bäumler" userId="4c5f13ac-0252-4afd-9942-8510d3d891cc" providerId="ADAL" clId="{65ABE4C8-946E-4DC0-9D6D-684C7A353318}" dt="2026-02-25T14:16:48.473" v="14" actId="478"/>
          <ac:picMkLst>
            <pc:docMk/>
            <pc:sldMk cId="2464051807" sldId="267"/>
            <ac:picMk id="3" creationId="{FC53655A-7754-EE30-B2C9-BE3C23918C02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>
            <a:spLocks noGrp="1" noRot="1" noChangeAspect="1"/>
          </p:cNvSpPr>
          <p:nvPr>
            <p:ph type="sldImg"/>
          </p:nvPr>
        </p:nvSpPr>
        <p:spPr>
          <a:xfrm>
            <a:off x="2082800" y="744538"/>
            <a:ext cx="2632075" cy="3722687"/>
          </a:xfrm>
          <a:prstGeom prst="rect">
            <a:avLst/>
          </a:prstGeom>
        </p:spPr>
        <p:txBody>
          <a:bodyPr lIns="91433" tIns="45717" rIns="91433" bIns="45717"/>
          <a:lstStyle/>
          <a:p>
            <a:pPr lvl="0"/>
            <a:endParaRPr/>
          </a:p>
        </p:txBody>
      </p:sp>
      <p:sp>
        <p:nvSpPr>
          <p:cNvPr id="47" name="Shape 47"/>
          <p:cNvSpPr>
            <a:spLocks noGrp="1"/>
          </p:cNvSpPr>
          <p:nvPr>
            <p:ph type="body" sz="quarter" idx="1"/>
          </p:nvPr>
        </p:nvSpPr>
        <p:spPr>
          <a:xfrm>
            <a:off x="906357" y="4715154"/>
            <a:ext cx="4984962" cy="4466987"/>
          </a:xfrm>
          <a:prstGeom prst="rect">
            <a:avLst/>
          </a:prstGeom>
        </p:spPr>
        <p:txBody>
          <a:bodyPr lIns="91433" tIns="45717" rIns="91433" bIns="45717"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3870809571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183143">
      <a:lnSpc>
        <a:spcPct val="117999"/>
      </a:lnSpc>
      <a:defRPr sz="3394">
        <a:latin typeface="+mn-lt"/>
        <a:ea typeface="+mn-ea"/>
        <a:cs typeface="+mn-cs"/>
        <a:sym typeface="Helvetica Neue"/>
      </a:defRPr>
    </a:lvl1pPr>
    <a:lvl2pPr indent="91570" defTabSz="183143">
      <a:lnSpc>
        <a:spcPct val="117999"/>
      </a:lnSpc>
      <a:defRPr sz="3394">
        <a:latin typeface="+mn-lt"/>
        <a:ea typeface="+mn-ea"/>
        <a:cs typeface="+mn-cs"/>
        <a:sym typeface="Helvetica Neue"/>
      </a:defRPr>
    </a:lvl2pPr>
    <a:lvl3pPr indent="183143" defTabSz="183143">
      <a:lnSpc>
        <a:spcPct val="117999"/>
      </a:lnSpc>
      <a:defRPr sz="3394">
        <a:latin typeface="+mn-lt"/>
        <a:ea typeface="+mn-ea"/>
        <a:cs typeface="+mn-cs"/>
        <a:sym typeface="Helvetica Neue"/>
      </a:defRPr>
    </a:lvl3pPr>
    <a:lvl4pPr indent="274716" defTabSz="183143">
      <a:lnSpc>
        <a:spcPct val="117999"/>
      </a:lnSpc>
      <a:defRPr sz="3394">
        <a:latin typeface="+mn-lt"/>
        <a:ea typeface="+mn-ea"/>
        <a:cs typeface="+mn-cs"/>
        <a:sym typeface="Helvetica Neue"/>
      </a:defRPr>
    </a:lvl4pPr>
    <a:lvl5pPr indent="366283" defTabSz="183143">
      <a:lnSpc>
        <a:spcPct val="117999"/>
      </a:lnSpc>
      <a:defRPr sz="3394">
        <a:latin typeface="+mn-lt"/>
        <a:ea typeface="+mn-ea"/>
        <a:cs typeface="+mn-cs"/>
        <a:sym typeface="Helvetica Neue"/>
      </a:defRPr>
    </a:lvl5pPr>
    <a:lvl6pPr indent="457853" defTabSz="183143">
      <a:lnSpc>
        <a:spcPct val="117999"/>
      </a:lnSpc>
      <a:defRPr sz="3394">
        <a:latin typeface="+mn-lt"/>
        <a:ea typeface="+mn-ea"/>
        <a:cs typeface="+mn-cs"/>
        <a:sym typeface="Helvetica Neue"/>
      </a:defRPr>
    </a:lvl6pPr>
    <a:lvl7pPr indent="549426" defTabSz="183143">
      <a:lnSpc>
        <a:spcPct val="117999"/>
      </a:lnSpc>
      <a:defRPr sz="3394">
        <a:latin typeface="+mn-lt"/>
        <a:ea typeface="+mn-ea"/>
        <a:cs typeface="+mn-cs"/>
        <a:sym typeface="Helvetica Neue"/>
      </a:defRPr>
    </a:lvl7pPr>
    <a:lvl8pPr indent="640996" defTabSz="183143">
      <a:lnSpc>
        <a:spcPct val="117999"/>
      </a:lnSpc>
      <a:defRPr sz="3394">
        <a:latin typeface="+mn-lt"/>
        <a:ea typeface="+mn-ea"/>
        <a:cs typeface="+mn-cs"/>
        <a:sym typeface="Helvetica Neue"/>
      </a:defRPr>
    </a:lvl8pPr>
    <a:lvl9pPr indent="732566" defTabSz="183143">
      <a:lnSpc>
        <a:spcPct val="117999"/>
      </a:lnSpc>
      <a:defRPr sz="3394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16762878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6"/>
          <p:cNvSpPr>
            <a:spLocks noGrp="1"/>
          </p:cNvSpPr>
          <p:nvPr>
            <p:ph type="pic" sz="quarter" idx="10" hasCustomPrompt="1"/>
          </p:nvPr>
        </p:nvSpPr>
        <p:spPr>
          <a:xfrm>
            <a:off x="-1" y="0"/>
            <a:ext cx="10679026" cy="8710710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800" baseline="0"/>
            </a:lvl1pPr>
          </a:lstStyle>
          <a:p>
            <a:r>
              <a:rPr lang="de-DE"/>
              <a:t>Fügt hier euer individuelles </a:t>
            </a:r>
            <a:r>
              <a:rPr lang="de-DE" err="1"/>
              <a:t>Teambild</a:t>
            </a:r>
            <a:r>
              <a:rPr lang="de-DE"/>
              <a:t> ein und platziert dies im Anschluss in den Hintergrund. 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547988043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4762" userDrawn="1">
          <p15:clr>
            <a:srgbClr val="FBAE40"/>
          </p15:clr>
        </p15:guide>
        <p15:guide id="2" pos="336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BE47F76B-16F3-7EF9-1115-7CE57DFCF196}"/>
              </a:ext>
            </a:extLst>
          </p:cNvPr>
          <p:cNvGrpSpPr/>
          <p:nvPr userDrawn="1"/>
        </p:nvGrpSpPr>
        <p:grpSpPr>
          <a:xfrm>
            <a:off x="0" y="1424353"/>
            <a:ext cx="9319846" cy="2760785"/>
            <a:chOff x="0" y="7860323"/>
            <a:chExt cx="9319846" cy="2760785"/>
          </a:xfrm>
          <a:solidFill>
            <a:srgbClr val="59B890"/>
          </a:solidFill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2E200B6E-9A7A-03F0-0089-190DA4D75EF6}"/>
                </a:ext>
              </a:extLst>
            </p:cNvPr>
            <p:cNvSpPr/>
            <p:nvPr userDrawn="1"/>
          </p:nvSpPr>
          <p:spPr>
            <a:xfrm>
              <a:off x="0" y="7860323"/>
              <a:ext cx="9319846" cy="2760785"/>
            </a:xfrm>
            <a:prstGeom prst="rect">
              <a:avLst/>
            </a:prstGeom>
            <a:grpFill/>
            <a:ln w="3175" cap="flat">
              <a:solidFill>
                <a:srgbClr val="4F81BD"/>
              </a:solidFill>
              <a:prstDash val="solid"/>
              <a:bevel/>
            </a:ln>
            <a:effectLst>
              <a:outerShdw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7779" tIns="17779" rIns="17779" bIns="17779" numCol="1" spcCol="38100" rtlCol="0" anchor="ctr">
              <a:sp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GB" sz="70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 Light"/>
                <a:ea typeface="Calibri Light"/>
                <a:cs typeface="Calibri Light"/>
                <a:sym typeface="Calibri Light"/>
              </a:endParaRPr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8B5B89D9-53BD-765E-8D76-44A4B1A4A271}"/>
                </a:ext>
              </a:extLst>
            </p:cNvPr>
            <p:cNvSpPr txBox="1"/>
            <p:nvPr userDrawn="1"/>
          </p:nvSpPr>
          <p:spPr>
            <a:xfrm>
              <a:off x="602183" y="8237877"/>
              <a:ext cx="6730045" cy="2005675"/>
            </a:xfrm>
            <a:prstGeom prst="rect">
              <a:avLst/>
            </a:prstGeom>
            <a:grpFill/>
            <a:ln w="3175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17779" tIns="17779" rIns="17779" bIns="17779" numCol="1" spcCol="38100" rtlCol="0" anchor="t">
              <a:sp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GB" sz="3200" b="0" i="0" u="none" strike="noStrike" cap="none" spc="0" normalizeH="0" baseline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Hier</a:t>
              </a:r>
              <a:r>
                <a:rPr kumimoji="0" lang="en-GB" sz="3200" b="0" i="0" u="none" strike="noStrike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 </a:t>
              </a:r>
              <a:r>
                <a:rPr kumimoji="0" lang="en-GB" sz="3200" b="0" i="0" u="none" strike="noStrike" cap="none" spc="0" normalizeH="0" baseline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findet</a:t>
              </a:r>
              <a:r>
                <a:rPr kumimoji="0" lang="en-GB" sz="3200" b="0" i="0" u="none" strike="noStrike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 </a:t>
              </a:r>
              <a:r>
                <a:rPr kumimoji="0" lang="en-GB" sz="3200" b="0" i="0" u="none" strike="noStrike" cap="none" spc="0" normalizeH="0" baseline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ihr</a:t>
              </a:r>
              <a:r>
                <a:rPr kumimoji="0" lang="en-GB" sz="3200" b="0" i="0" u="none" strike="noStrike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 </a:t>
              </a:r>
              <a:r>
                <a:rPr kumimoji="0" lang="en-GB" sz="3200" b="0" i="0" u="none" strike="noStrike" cap="none" spc="0" normalizeH="0" baseline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weitere</a:t>
              </a:r>
              <a:r>
                <a:rPr kumimoji="0" lang="en-GB" sz="3200" b="0" i="0" u="none" strike="noStrike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 </a:t>
              </a:r>
              <a:r>
                <a:rPr kumimoji="0" lang="en-GB" sz="3200" b="0" i="0" u="none" strike="noStrike" cap="none" spc="0" normalizeH="0" baseline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Textfelder</a:t>
              </a:r>
              <a:r>
                <a:rPr kumimoji="0" lang="en-GB" sz="3200" b="0" i="0" u="none" strike="noStrike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,</a:t>
              </a:r>
            </a:p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GB" sz="3200" b="0" i="0" u="none" strike="noStrike" cap="none" spc="0" normalizeH="0" baseline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mit</a:t>
              </a:r>
              <a:r>
                <a:rPr kumimoji="0" lang="en-GB" sz="3200" b="0" i="0" u="none" strike="noStrike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 </a:t>
              </a:r>
              <a:r>
                <a:rPr kumimoji="0" lang="en-GB" sz="3200" b="0" i="0" u="none" strike="noStrike" cap="none" spc="0" normalizeH="0" baseline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denen</a:t>
              </a:r>
              <a:r>
                <a:rPr kumimoji="0" lang="en-GB" sz="3200" b="0" i="0" u="none" strike="noStrike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 </a:t>
              </a:r>
              <a:r>
                <a:rPr kumimoji="0" lang="en-GB" sz="3200" b="0" i="0" u="none" strike="noStrike" cap="none" spc="0" normalizeH="0" baseline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ihr</a:t>
              </a:r>
              <a:r>
                <a:rPr kumimoji="0" lang="en-GB" sz="3200" b="0" i="0" u="none" strike="noStrike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 </a:t>
              </a:r>
              <a:r>
                <a:rPr kumimoji="0" lang="en-GB" sz="3200" b="0" i="0" u="none" strike="noStrike" cap="none" spc="0" normalizeH="0" baseline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euer</a:t>
              </a:r>
              <a:r>
                <a:rPr kumimoji="0" lang="en-GB" sz="3200" b="0" i="0" u="none" strike="noStrike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 </a:t>
              </a:r>
              <a:r>
                <a:rPr kumimoji="0" lang="en-GB" sz="3200" b="0" i="0" u="none" strike="noStrike" cap="none" spc="0" normalizeH="0" baseline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Plakat</a:t>
              </a:r>
              <a:r>
                <a:rPr kumimoji="0" lang="en-GB" sz="3200" b="0" i="0" u="none" strike="noStrike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 </a:t>
              </a:r>
              <a:r>
                <a:rPr kumimoji="0" lang="en-GB" sz="3200" b="0" i="0" u="none" strike="noStrike" cap="none" spc="0" normalizeH="0" baseline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mit</a:t>
              </a:r>
              <a:endParaRPr kumimoji="0" lang="en-GB" sz="32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 panose="020B0604020202020204" pitchFamily="34" charset="0"/>
                <a:ea typeface="Calibri Light"/>
                <a:cs typeface="Arial" panose="020B0604020202020204" pitchFamily="34" charset="0"/>
                <a:sym typeface="Calibri Light"/>
              </a:endParaRPr>
            </a:p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GB" sz="3200" b="0" i="0" u="none" strike="noStrike" cap="none" spc="0" normalizeH="0" baseline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individuellen</a:t>
              </a:r>
              <a:r>
                <a:rPr kumimoji="0" lang="en-GB" sz="3200" b="0" i="0" u="none" strike="noStrike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 </a:t>
              </a:r>
              <a:r>
                <a:rPr kumimoji="0" lang="en-GB" sz="3200" b="0" i="0" u="none" strike="noStrike" cap="none" spc="0" normalizeH="0" baseline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Informationen</a:t>
              </a:r>
              <a:r>
                <a:rPr kumimoji="0" lang="en-GB" sz="3200" b="0" i="0" u="none" strike="noStrike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 </a:t>
              </a:r>
              <a:r>
                <a:rPr kumimoji="0" lang="en-GB" sz="3200" b="0" i="0" u="none" strike="noStrike" cap="none" spc="0" normalizeH="0" baseline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versehen</a:t>
              </a:r>
              <a:endParaRPr kumimoji="0" lang="en-GB" sz="32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 panose="020B0604020202020204" pitchFamily="34" charset="0"/>
                <a:ea typeface="Calibri Light"/>
                <a:cs typeface="Arial" panose="020B0604020202020204" pitchFamily="34" charset="0"/>
                <a:sym typeface="Calibri Light"/>
              </a:endParaRPr>
            </a:p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GB" sz="3200" b="0" i="0" u="none" strike="noStrike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und </a:t>
              </a:r>
              <a:r>
                <a:rPr kumimoji="0" lang="en-GB" sz="3200" b="0" i="0" u="none" strike="noStrike" cap="none" spc="0" normalizeH="0" baseline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anschließend</a:t>
              </a:r>
              <a:r>
                <a:rPr kumimoji="0" lang="en-GB" sz="3200" b="0" i="0" u="none" strike="noStrike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 </a:t>
              </a:r>
              <a:r>
                <a:rPr kumimoji="0" lang="en-GB" sz="3200" b="0" i="0" u="none" strike="noStrike" cap="none" spc="0" normalizeH="0" baseline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ausdrucken</a:t>
              </a:r>
              <a:r>
                <a:rPr kumimoji="0" lang="en-GB" sz="3200" b="0" i="0" u="none" strike="noStrike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 </a:t>
              </a:r>
              <a:r>
                <a:rPr kumimoji="0" lang="en-GB" sz="3200" b="0" i="0" u="none" strike="noStrike" cap="none" spc="0" normalizeH="0" baseline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könnt</a:t>
              </a:r>
              <a:r>
                <a:rPr kumimoji="0" lang="en-GB" sz="3200" b="0" i="0" u="none" strike="noStrike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770914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58" r:id="rId3"/>
  </p:sldLayoutIdLst>
  <p:transition spd="med"/>
  <p:txStyles>
    <p:titleStyle>
      <a:lvl1pPr algn="ctr">
        <a:defRPr sz="6644">
          <a:latin typeface="Calibri Light"/>
          <a:ea typeface="Calibri Light"/>
          <a:cs typeface="Calibri Light"/>
          <a:sym typeface="Calibri Light"/>
        </a:defRPr>
      </a:lvl1pPr>
      <a:lvl2pPr algn="ctr">
        <a:defRPr sz="6644">
          <a:latin typeface="Calibri Light"/>
          <a:ea typeface="Calibri Light"/>
          <a:cs typeface="Calibri Light"/>
          <a:sym typeface="Calibri Light"/>
        </a:defRPr>
      </a:lvl2pPr>
      <a:lvl3pPr algn="ctr">
        <a:defRPr sz="6644">
          <a:latin typeface="Calibri Light"/>
          <a:ea typeface="Calibri Light"/>
          <a:cs typeface="Calibri Light"/>
          <a:sym typeface="Calibri Light"/>
        </a:defRPr>
      </a:lvl3pPr>
      <a:lvl4pPr algn="ctr">
        <a:defRPr sz="6644">
          <a:latin typeface="Calibri Light"/>
          <a:ea typeface="Calibri Light"/>
          <a:cs typeface="Calibri Light"/>
          <a:sym typeface="Calibri Light"/>
        </a:defRPr>
      </a:lvl4pPr>
      <a:lvl5pPr algn="ctr">
        <a:defRPr sz="6644">
          <a:latin typeface="Calibri Light"/>
          <a:ea typeface="Calibri Light"/>
          <a:cs typeface="Calibri Light"/>
          <a:sym typeface="Calibri Light"/>
        </a:defRPr>
      </a:lvl5pPr>
      <a:lvl6pPr algn="ctr">
        <a:defRPr sz="6644">
          <a:latin typeface="Calibri Light"/>
          <a:ea typeface="Calibri Light"/>
          <a:cs typeface="Calibri Light"/>
          <a:sym typeface="Calibri Light"/>
        </a:defRPr>
      </a:lvl6pPr>
      <a:lvl7pPr algn="ctr">
        <a:defRPr sz="6644">
          <a:latin typeface="Calibri Light"/>
          <a:ea typeface="Calibri Light"/>
          <a:cs typeface="Calibri Light"/>
          <a:sym typeface="Calibri Light"/>
        </a:defRPr>
      </a:lvl7pPr>
      <a:lvl8pPr algn="ctr">
        <a:defRPr sz="6644">
          <a:latin typeface="Calibri Light"/>
          <a:ea typeface="Calibri Light"/>
          <a:cs typeface="Calibri Light"/>
          <a:sym typeface="Calibri Light"/>
        </a:defRPr>
      </a:lvl8pPr>
      <a:lvl9pPr algn="ctr">
        <a:defRPr sz="6644">
          <a:latin typeface="Calibri Light"/>
          <a:ea typeface="Calibri Light"/>
          <a:cs typeface="Calibri Light"/>
          <a:sym typeface="Calibri Light"/>
        </a:defRPr>
      </a:lvl9pPr>
    </p:titleStyle>
    <p:bodyStyle>
      <a:lvl1pPr marL="540685" indent="-540685">
        <a:spcBef>
          <a:spcPts val="280"/>
        </a:spcBef>
        <a:buSzPct val="100000"/>
        <a:buFont typeface="Arial"/>
        <a:buChar char="•"/>
        <a:defRPr sz="5089">
          <a:latin typeface="Calibri Light"/>
          <a:ea typeface="Calibri Light"/>
          <a:cs typeface="Calibri Light"/>
          <a:sym typeface="Calibri Light"/>
        </a:defRPr>
      </a:lvl1pPr>
      <a:lvl2pPr marL="698027" indent="-514943">
        <a:spcBef>
          <a:spcPts val="280"/>
        </a:spcBef>
        <a:buSzPct val="100000"/>
        <a:buFont typeface="Arial"/>
        <a:buChar char="–"/>
        <a:defRPr sz="5089">
          <a:latin typeface="Calibri Light"/>
          <a:ea typeface="Calibri Light"/>
          <a:cs typeface="Calibri Light"/>
          <a:sym typeface="Calibri Light"/>
        </a:defRPr>
      </a:lvl2pPr>
      <a:lvl3pPr marL="846794" indent="-480611">
        <a:spcBef>
          <a:spcPts val="280"/>
        </a:spcBef>
        <a:buSzPct val="100000"/>
        <a:buFont typeface="Arial"/>
        <a:buChar char="•"/>
        <a:defRPr sz="5089">
          <a:latin typeface="Calibri Light"/>
          <a:ea typeface="Calibri Light"/>
          <a:cs typeface="Calibri Light"/>
          <a:sym typeface="Calibri Light"/>
        </a:defRPr>
      </a:lvl3pPr>
      <a:lvl4pPr marL="1126002" indent="-576733">
        <a:spcBef>
          <a:spcPts val="280"/>
        </a:spcBef>
        <a:buSzPct val="100000"/>
        <a:buFont typeface="Arial"/>
        <a:buChar char="–"/>
        <a:defRPr sz="5089">
          <a:latin typeface="Calibri Light"/>
          <a:ea typeface="Calibri Light"/>
          <a:cs typeface="Calibri Light"/>
          <a:sym typeface="Calibri Light"/>
        </a:defRPr>
      </a:lvl4pPr>
      <a:lvl5pPr marL="1309093" indent="-576733">
        <a:spcBef>
          <a:spcPts val="280"/>
        </a:spcBef>
        <a:buSzPct val="100000"/>
        <a:buFont typeface="Arial"/>
        <a:buChar char="»"/>
        <a:defRPr sz="5089">
          <a:latin typeface="Calibri Light"/>
          <a:ea typeface="Calibri Light"/>
          <a:cs typeface="Calibri Light"/>
          <a:sym typeface="Calibri Light"/>
        </a:defRPr>
      </a:lvl5pPr>
      <a:lvl6pPr marL="1492183" indent="-576733">
        <a:spcBef>
          <a:spcPts val="280"/>
        </a:spcBef>
        <a:buSzPct val="100000"/>
        <a:buFont typeface="Arial"/>
        <a:buChar char="•"/>
        <a:defRPr sz="5089">
          <a:latin typeface="Calibri Light"/>
          <a:ea typeface="Calibri Light"/>
          <a:cs typeface="Calibri Light"/>
          <a:sym typeface="Calibri Light"/>
        </a:defRPr>
      </a:lvl6pPr>
      <a:lvl7pPr marL="1675274" indent="-576733">
        <a:spcBef>
          <a:spcPts val="280"/>
        </a:spcBef>
        <a:buSzPct val="100000"/>
        <a:buFont typeface="Arial"/>
        <a:buChar char="•"/>
        <a:defRPr sz="5089">
          <a:latin typeface="Calibri Light"/>
          <a:ea typeface="Calibri Light"/>
          <a:cs typeface="Calibri Light"/>
          <a:sym typeface="Calibri Light"/>
        </a:defRPr>
      </a:lvl7pPr>
      <a:lvl8pPr marL="1858364" indent="-576733">
        <a:spcBef>
          <a:spcPts val="280"/>
        </a:spcBef>
        <a:buSzPct val="100000"/>
        <a:buFont typeface="Arial"/>
        <a:buChar char="•"/>
        <a:defRPr sz="5089">
          <a:latin typeface="Calibri Light"/>
          <a:ea typeface="Calibri Light"/>
          <a:cs typeface="Calibri Light"/>
          <a:sym typeface="Calibri Light"/>
        </a:defRPr>
      </a:lvl8pPr>
      <a:lvl9pPr marL="2041455" indent="-576733">
        <a:spcBef>
          <a:spcPts val="280"/>
        </a:spcBef>
        <a:buSzPct val="100000"/>
        <a:buFont typeface="Arial"/>
        <a:buChar char="•"/>
        <a:defRPr sz="5089">
          <a:latin typeface="Calibri Light"/>
          <a:ea typeface="Calibri Light"/>
          <a:cs typeface="Calibri Light"/>
          <a:sym typeface="Calibri Light"/>
        </a:defRPr>
      </a:lvl9pPr>
    </p:bodyStyle>
    <p:otherStyle>
      <a:lvl1pPr algn="r">
        <a:defRPr sz="1979">
          <a:solidFill>
            <a:schemeClr val="tx1"/>
          </a:solidFill>
          <a:latin typeface="+mn-lt"/>
          <a:ea typeface="+mn-ea"/>
          <a:cs typeface="+mn-cs"/>
          <a:sym typeface="Calibri Light"/>
        </a:defRPr>
      </a:lvl1pPr>
      <a:lvl2pPr indent="183091" algn="r">
        <a:defRPr sz="1979">
          <a:solidFill>
            <a:schemeClr val="tx1"/>
          </a:solidFill>
          <a:latin typeface="+mn-lt"/>
          <a:ea typeface="+mn-ea"/>
          <a:cs typeface="+mn-cs"/>
          <a:sym typeface="Calibri Light"/>
        </a:defRPr>
      </a:lvl2pPr>
      <a:lvl3pPr indent="366179" algn="r">
        <a:defRPr sz="1979">
          <a:solidFill>
            <a:schemeClr val="tx1"/>
          </a:solidFill>
          <a:latin typeface="+mn-lt"/>
          <a:ea typeface="+mn-ea"/>
          <a:cs typeface="+mn-cs"/>
          <a:sym typeface="Calibri Light"/>
        </a:defRPr>
      </a:lvl3pPr>
      <a:lvl4pPr indent="549271" algn="r">
        <a:defRPr sz="1979">
          <a:solidFill>
            <a:schemeClr val="tx1"/>
          </a:solidFill>
          <a:latin typeface="+mn-lt"/>
          <a:ea typeface="+mn-ea"/>
          <a:cs typeface="+mn-cs"/>
          <a:sym typeface="Calibri Light"/>
        </a:defRPr>
      </a:lvl4pPr>
      <a:lvl5pPr indent="732359" algn="r">
        <a:defRPr sz="1979">
          <a:solidFill>
            <a:schemeClr val="tx1"/>
          </a:solidFill>
          <a:latin typeface="+mn-lt"/>
          <a:ea typeface="+mn-ea"/>
          <a:cs typeface="+mn-cs"/>
          <a:sym typeface="Calibri Light"/>
        </a:defRPr>
      </a:lvl5pPr>
      <a:lvl6pPr indent="915451" algn="r">
        <a:defRPr sz="1979">
          <a:solidFill>
            <a:schemeClr val="tx1"/>
          </a:solidFill>
          <a:latin typeface="+mn-lt"/>
          <a:ea typeface="+mn-ea"/>
          <a:cs typeface="+mn-cs"/>
          <a:sym typeface="Calibri Light"/>
        </a:defRPr>
      </a:lvl6pPr>
      <a:lvl7pPr indent="1098540" algn="r">
        <a:defRPr sz="1979">
          <a:solidFill>
            <a:schemeClr val="tx1"/>
          </a:solidFill>
          <a:latin typeface="+mn-lt"/>
          <a:ea typeface="+mn-ea"/>
          <a:cs typeface="+mn-cs"/>
          <a:sym typeface="Calibri Light"/>
        </a:defRPr>
      </a:lvl7pPr>
      <a:lvl8pPr indent="1281629" algn="r">
        <a:defRPr sz="1979">
          <a:solidFill>
            <a:schemeClr val="tx1"/>
          </a:solidFill>
          <a:latin typeface="+mn-lt"/>
          <a:ea typeface="+mn-ea"/>
          <a:cs typeface="+mn-cs"/>
          <a:sym typeface="Calibri Light"/>
        </a:defRPr>
      </a:lvl8pPr>
      <a:lvl9pPr indent="1464720" algn="r">
        <a:defRPr sz="1979">
          <a:solidFill>
            <a:schemeClr val="tx1"/>
          </a:solidFill>
          <a:latin typeface="+mn-lt"/>
          <a:ea typeface="+mn-ea"/>
          <a:cs typeface="+mn-cs"/>
          <a:sym typeface="Calibri Light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762" userDrawn="1">
          <p15:clr>
            <a:srgbClr val="F26B43"/>
          </p15:clr>
        </p15:guide>
        <p15:guide id="2" pos="336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0BA47AB5-D337-5A31-4EE1-BC3C803901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451" y="1"/>
            <a:ext cx="10691126" cy="15119348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7C93EBD4-7D56-70C8-C333-49DE7B83B216}"/>
              </a:ext>
            </a:extLst>
          </p:cNvPr>
          <p:cNvSpPr/>
          <p:nvPr/>
        </p:nvSpPr>
        <p:spPr>
          <a:xfrm>
            <a:off x="506993" y="10711082"/>
            <a:ext cx="6773542" cy="605537"/>
          </a:xfrm>
          <a:prstGeom prst="rect">
            <a:avLst/>
          </a:prstGeom>
          <a:solidFill>
            <a:schemeClr val="bg1"/>
          </a:solidFill>
          <a:ln w="38100" cap="flat">
            <a:solidFill>
              <a:srgbClr val="2B6856"/>
            </a:solidFill>
            <a:prstDash val="solid"/>
            <a:bevel/>
          </a:ln>
          <a:effectLst>
            <a:outerShdw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779" tIns="17779" rIns="17779" bIns="1777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7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 Light"/>
              <a:ea typeface="Calibri Light"/>
              <a:cs typeface="Calibri Light"/>
              <a:sym typeface="Calibri Light"/>
            </a:endParaRPr>
          </a:p>
        </p:txBody>
      </p:sp>
      <p:sp>
        <p:nvSpPr>
          <p:cNvPr id="29" name="Shape 54">
            <a:extLst>
              <a:ext uri="{FF2B5EF4-FFF2-40B4-BE49-F238E27FC236}">
                <a16:creationId xmlns:a16="http://schemas.microsoft.com/office/drawing/2014/main" id="{C383C859-2377-8188-B056-D3BEA762F649}"/>
              </a:ext>
            </a:extLst>
          </p:cNvPr>
          <p:cNvSpPr/>
          <p:nvPr/>
        </p:nvSpPr>
        <p:spPr>
          <a:xfrm>
            <a:off x="670108" y="10893729"/>
            <a:ext cx="6081916" cy="47122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2154"/>
              </a:lnSpc>
              <a:defRPr sz="1800"/>
            </a:pP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&lt;Name des Ansprechpartners&gt;</a:t>
            </a:r>
            <a:endParaRPr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2C49B33-27EC-B9F9-1A70-B66C849D6459}"/>
              </a:ext>
            </a:extLst>
          </p:cNvPr>
          <p:cNvSpPr txBox="1"/>
          <p:nvPr/>
        </p:nvSpPr>
        <p:spPr>
          <a:xfrm>
            <a:off x="507003" y="10687970"/>
            <a:ext cx="6773532" cy="304228"/>
          </a:xfrm>
          <a:prstGeom prst="rect">
            <a:avLst/>
          </a:prstGeom>
          <a:noFill/>
          <a:ln w="3175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>
              <a:lnSpc>
                <a:spcPts val="2154"/>
              </a:lnSpc>
              <a:defRPr sz="1800"/>
            </a:pPr>
            <a:r>
              <a:rPr lang="de-DE" sz="1200">
                <a:solidFill>
                  <a:schemeClr val="accent4"/>
                </a:solidFill>
                <a:latin typeface="Univers" panose="020B0503020202020204" pitchFamily="34" charset="0"/>
                <a:cs typeface="Arial" panose="020B0604020202020204" pitchFamily="34" charset="0"/>
              </a:rPr>
              <a:t>Dein Ansprechpartner/-in hier im Unternehmen:</a:t>
            </a:r>
          </a:p>
        </p:txBody>
      </p:sp>
      <p:sp>
        <p:nvSpPr>
          <p:cNvPr id="7" name="Rectangle 27">
            <a:extLst>
              <a:ext uri="{FF2B5EF4-FFF2-40B4-BE49-F238E27FC236}">
                <a16:creationId xmlns:a16="http://schemas.microsoft.com/office/drawing/2014/main" id="{0D4F0292-FA68-E7D3-5BF0-90EAB7289177}"/>
              </a:ext>
            </a:extLst>
          </p:cNvPr>
          <p:cNvSpPr/>
          <p:nvPr/>
        </p:nvSpPr>
        <p:spPr>
          <a:xfrm>
            <a:off x="506993" y="11440547"/>
            <a:ext cx="6773542" cy="605537"/>
          </a:xfrm>
          <a:prstGeom prst="rect">
            <a:avLst/>
          </a:prstGeom>
          <a:solidFill>
            <a:schemeClr val="bg1"/>
          </a:solidFill>
          <a:ln w="38100" cap="flat">
            <a:solidFill>
              <a:srgbClr val="2B6856"/>
            </a:solidFill>
            <a:prstDash val="solid"/>
            <a:bevel/>
          </a:ln>
          <a:effectLst>
            <a:outerShdw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779" tIns="17779" rIns="17779" bIns="1777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7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 Light"/>
              <a:ea typeface="Calibri Light"/>
              <a:cs typeface="Calibri Light"/>
              <a:sym typeface="Calibri Light"/>
            </a:endParaRPr>
          </a:p>
        </p:txBody>
      </p:sp>
      <p:sp>
        <p:nvSpPr>
          <p:cNvPr id="8" name="Shape 54">
            <a:extLst>
              <a:ext uri="{FF2B5EF4-FFF2-40B4-BE49-F238E27FC236}">
                <a16:creationId xmlns:a16="http://schemas.microsoft.com/office/drawing/2014/main" id="{5A2E801D-FE36-F854-713E-612F23E028CF}"/>
              </a:ext>
            </a:extLst>
          </p:cNvPr>
          <p:cNvSpPr/>
          <p:nvPr/>
        </p:nvSpPr>
        <p:spPr>
          <a:xfrm>
            <a:off x="670108" y="11623194"/>
            <a:ext cx="6081916" cy="47122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2154"/>
              </a:lnSpc>
              <a:defRPr sz="1800"/>
            </a:pP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&lt;E-Mail-Adresse&gt;</a:t>
            </a:r>
          </a:p>
        </p:txBody>
      </p:sp>
      <p:sp>
        <p:nvSpPr>
          <p:cNvPr id="9" name="TextBox 29">
            <a:extLst>
              <a:ext uri="{FF2B5EF4-FFF2-40B4-BE49-F238E27FC236}">
                <a16:creationId xmlns:a16="http://schemas.microsoft.com/office/drawing/2014/main" id="{E2BB32CB-9705-D6AD-998A-F03F41AAD200}"/>
              </a:ext>
            </a:extLst>
          </p:cNvPr>
          <p:cNvSpPr txBox="1"/>
          <p:nvPr/>
        </p:nvSpPr>
        <p:spPr>
          <a:xfrm>
            <a:off x="507003" y="11417435"/>
            <a:ext cx="6773532" cy="341184"/>
          </a:xfrm>
          <a:prstGeom prst="rect">
            <a:avLst/>
          </a:prstGeom>
          <a:noFill/>
          <a:ln w="3175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>
              <a:lnSpc>
                <a:spcPts val="2154"/>
              </a:lnSpc>
              <a:defRPr sz="1800"/>
            </a:pPr>
            <a:r>
              <a:rPr lang="de-DE" sz="1200">
                <a:solidFill>
                  <a:schemeClr val="accent4"/>
                </a:solidFill>
                <a:latin typeface="Univers" panose="020B0503020202020204" pitchFamily="34" charset="0"/>
                <a:cs typeface="Arial" panose="020B0604020202020204" pitchFamily="34" charset="0"/>
              </a:rPr>
              <a:t>E-Mail-Adresse:</a:t>
            </a:r>
          </a:p>
        </p:txBody>
      </p:sp>
      <p:sp>
        <p:nvSpPr>
          <p:cNvPr id="10" name="Rectangle 27">
            <a:extLst>
              <a:ext uri="{FF2B5EF4-FFF2-40B4-BE49-F238E27FC236}">
                <a16:creationId xmlns:a16="http://schemas.microsoft.com/office/drawing/2014/main" id="{43186BDA-7D8D-6EAB-1EB6-2C63D5BF2FE1}"/>
              </a:ext>
            </a:extLst>
          </p:cNvPr>
          <p:cNvSpPr/>
          <p:nvPr/>
        </p:nvSpPr>
        <p:spPr>
          <a:xfrm>
            <a:off x="506993" y="12159738"/>
            <a:ext cx="6773542" cy="605537"/>
          </a:xfrm>
          <a:prstGeom prst="rect">
            <a:avLst/>
          </a:prstGeom>
          <a:solidFill>
            <a:schemeClr val="bg1"/>
          </a:solidFill>
          <a:ln w="38100" cap="flat">
            <a:solidFill>
              <a:srgbClr val="2B6856"/>
            </a:solidFill>
            <a:prstDash val="solid"/>
            <a:bevel/>
          </a:ln>
          <a:effectLst>
            <a:outerShdw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779" tIns="17779" rIns="17779" bIns="1777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7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 Light"/>
              <a:ea typeface="Calibri Light"/>
              <a:cs typeface="Calibri Light"/>
              <a:sym typeface="Calibri Light"/>
            </a:endParaRPr>
          </a:p>
        </p:txBody>
      </p:sp>
      <p:sp>
        <p:nvSpPr>
          <p:cNvPr id="11" name="Shape 54">
            <a:extLst>
              <a:ext uri="{FF2B5EF4-FFF2-40B4-BE49-F238E27FC236}">
                <a16:creationId xmlns:a16="http://schemas.microsoft.com/office/drawing/2014/main" id="{C3EAEE2D-CC5C-CB0A-0F00-9888DEE9C794}"/>
              </a:ext>
            </a:extLst>
          </p:cNvPr>
          <p:cNvSpPr/>
          <p:nvPr/>
        </p:nvSpPr>
        <p:spPr>
          <a:xfrm>
            <a:off x="670108" y="12342385"/>
            <a:ext cx="6081916" cy="47122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2154"/>
              </a:lnSpc>
              <a:defRPr sz="1800"/>
            </a:pP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&lt;Telefonnummer&gt;</a:t>
            </a:r>
          </a:p>
        </p:txBody>
      </p:sp>
      <p:sp>
        <p:nvSpPr>
          <p:cNvPr id="12" name="TextBox 29">
            <a:extLst>
              <a:ext uri="{FF2B5EF4-FFF2-40B4-BE49-F238E27FC236}">
                <a16:creationId xmlns:a16="http://schemas.microsoft.com/office/drawing/2014/main" id="{2D16C148-C2FC-A467-E394-2C7408D7C961}"/>
              </a:ext>
            </a:extLst>
          </p:cNvPr>
          <p:cNvSpPr txBox="1"/>
          <p:nvPr/>
        </p:nvSpPr>
        <p:spPr>
          <a:xfrm>
            <a:off x="507003" y="12136626"/>
            <a:ext cx="6773532" cy="341184"/>
          </a:xfrm>
          <a:prstGeom prst="rect">
            <a:avLst/>
          </a:prstGeom>
          <a:noFill/>
          <a:ln w="3175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>
              <a:lnSpc>
                <a:spcPts val="2154"/>
              </a:lnSpc>
              <a:defRPr sz="1800"/>
            </a:pPr>
            <a:r>
              <a:rPr lang="de-DE" sz="1200">
                <a:solidFill>
                  <a:schemeClr val="accent4"/>
                </a:solidFill>
                <a:latin typeface="Univers" panose="020B0503020202020204" pitchFamily="34" charset="0"/>
                <a:cs typeface="Arial" panose="020B0604020202020204" pitchFamily="34" charset="0"/>
              </a:rPr>
              <a:t>Telefonnummer / Durchwahl:</a:t>
            </a:r>
          </a:p>
        </p:txBody>
      </p:sp>
      <p:sp>
        <p:nvSpPr>
          <p:cNvPr id="13" name="Rectangle 27">
            <a:extLst>
              <a:ext uri="{FF2B5EF4-FFF2-40B4-BE49-F238E27FC236}">
                <a16:creationId xmlns:a16="http://schemas.microsoft.com/office/drawing/2014/main" id="{638167AF-1E21-2EF2-D9C0-689F75CC4869}"/>
              </a:ext>
            </a:extLst>
          </p:cNvPr>
          <p:cNvSpPr/>
          <p:nvPr/>
        </p:nvSpPr>
        <p:spPr>
          <a:xfrm>
            <a:off x="506993" y="12868655"/>
            <a:ext cx="6773542" cy="605537"/>
          </a:xfrm>
          <a:prstGeom prst="rect">
            <a:avLst/>
          </a:prstGeom>
          <a:solidFill>
            <a:schemeClr val="bg1"/>
          </a:solidFill>
          <a:ln w="38100" cap="flat">
            <a:solidFill>
              <a:srgbClr val="2B6856"/>
            </a:solidFill>
            <a:prstDash val="solid"/>
            <a:bevel/>
          </a:ln>
          <a:effectLst>
            <a:outerShdw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779" tIns="17779" rIns="17779" bIns="1777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7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 Light"/>
              <a:ea typeface="Calibri Light"/>
              <a:cs typeface="Calibri Light"/>
              <a:sym typeface="Calibri Light"/>
            </a:endParaRPr>
          </a:p>
        </p:txBody>
      </p:sp>
      <p:sp>
        <p:nvSpPr>
          <p:cNvPr id="14" name="Shape 54">
            <a:extLst>
              <a:ext uri="{FF2B5EF4-FFF2-40B4-BE49-F238E27FC236}">
                <a16:creationId xmlns:a16="http://schemas.microsoft.com/office/drawing/2014/main" id="{89EC85D4-D72F-40EA-73F9-287549004B9D}"/>
              </a:ext>
            </a:extLst>
          </p:cNvPr>
          <p:cNvSpPr/>
          <p:nvPr/>
        </p:nvSpPr>
        <p:spPr>
          <a:xfrm>
            <a:off x="670108" y="13051302"/>
            <a:ext cx="6081916" cy="47122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2154"/>
              </a:lnSpc>
              <a:defRPr sz="1800"/>
            </a:pP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&lt;Datum&gt;</a:t>
            </a:r>
          </a:p>
        </p:txBody>
      </p:sp>
      <p:sp>
        <p:nvSpPr>
          <p:cNvPr id="16" name="TextBox 29">
            <a:extLst>
              <a:ext uri="{FF2B5EF4-FFF2-40B4-BE49-F238E27FC236}">
                <a16:creationId xmlns:a16="http://schemas.microsoft.com/office/drawing/2014/main" id="{8F0EF9BD-5BDF-F151-4D0B-7D9E4CD5C0BE}"/>
              </a:ext>
            </a:extLst>
          </p:cNvPr>
          <p:cNvSpPr txBox="1"/>
          <p:nvPr/>
        </p:nvSpPr>
        <p:spPr>
          <a:xfrm>
            <a:off x="507003" y="12845543"/>
            <a:ext cx="6773532" cy="341184"/>
          </a:xfrm>
          <a:prstGeom prst="rect">
            <a:avLst/>
          </a:prstGeom>
          <a:noFill/>
          <a:ln w="3175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>
              <a:lnSpc>
                <a:spcPts val="2154"/>
              </a:lnSpc>
              <a:defRPr sz="1800"/>
            </a:pPr>
            <a:r>
              <a:rPr lang="de-DE" sz="1200">
                <a:solidFill>
                  <a:schemeClr val="accent4"/>
                </a:solidFill>
                <a:latin typeface="Univers" panose="020B0503020202020204" pitchFamily="34" charset="0"/>
                <a:cs typeface="Arial" panose="020B0604020202020204" pitchFamily="34" charset="0"/>
              </a:rPr>
              <a:t>Anmeldefrist:</a:t>
            </a:r>
          </a:p>
        </p:txBody>
      </p:sp>
    </p:spTree>
    <p:extLst>
      <p:ext uri="{BB962C8B-B14F-4D97-AF65-F5344CB8AC3E}">
        <p14:creationId xmlns:p14="http://schemas.microsoft.com/office/powerpoint/2010/main" val="2635497262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A86CEA-3B2E-F07A-FD21-1918A4D107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8AD878D1-2046-809D-10E0-2B49F9D97E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3" y="1"/>
            <a:ext cx="10691125" cy="15119348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83039453-06BB-AA5C-326C-47F4192E1F8B}"/>
              </a:ext>
            </a:extLst>
          </p:cNvPr>
          <p:cNvSpPr/>
          <p:nvPr/>
        </p:nvSpPr>
        <p:spPr>
          <a:xfrm>
            <a:off x="506993" y="10711082"/>
            <a:ext cx="6773542" cy="605537"/>
          </a:xfrm>
          <a:prstGeom prst="rect">
            <a:avLst/>
          </a:prstGeom>
          <a:solidFill>
            <a:schemeClr val="bg1"/>
          </a:solidFill>
          <a:ln w="38100" cap="flat">
            <a:solidFill>
              <a:srgbClr val="2B6856"/>
            </a:solidFill>
            <a:prstDash val="solid"/>
            <a:bevel/>
          </a:ln>
          <a:effectLst>
            <a:outerShdw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779" tIns="17779" rIns="17779" bIns="1777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7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 Light"/>
              <a:ea typeface="Calibri Light"/>
              <a:cs typeface="Calibri Light"/>
              <a:sym typeface="Calibri Light"/>
            </a:endParaRPr>
          </a:p>
        </p:txBody>
      </p:sp>
      <p:sp>
        <p:nvSpPr>
          <p:cNvPr id="29" name="Shape 54">
            <a:extLst>
              <a:ext uri="{FF2B5EF4-FFF2-40B4-BE49-F238E27FC236}">
                <a16:creationId xmlns:a16="http://schemas.microsoft.com/office/drawing/2014/main" id="{D9CF7094-66DB-9898-18FD-1D4164E8031C}"/>
              </a:ext>
            </a:extLst>
          </p:cNvPr>
          <p:cNvSpPr/>
          <p:nvPr/>
        </p:nvSpPr>
        <p:spPr>
          <a:xfrm>
            <a:off x="670108" y="10893729"/>
            <a:ext cx="6081916" cy="47122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2154"/>
              </a:lnSpc>
              <a:defRPr sz="1800"/>
            </a:pP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&lt;Name des Ansprechpartners&gt;</a:t>
            </a:r>
            <a:endParaRPr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7BCF366-0838-D836-2474-A9A749CCE649}"/>
              </a:ext>
            </a:extLst>
          </p:cNvPr>
          <p:cNvSpPr txBox="1"/>
          <p:nvPr/>
        </p:nvSpPr>
        <p:spPr>
          <a:xfrm>
            <a:off x="507003" y="10687970"/>
            <a:ext cx="6773532" cy="304228"/>
          </a:xfrm>
          <a:prstGeom prst="rect">
            <a:avLst/>
          </a:prstGeom>
          <a:noFill/>
          <a:ln w="3175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>
              <a:lnSpc>
                <a:spcPts val="2154"/>
              </a:lnSpc>
              <a:defRPr sz="1800"/>
            </a:pPr>
            <a:r>
              <a:rPr lang="de-DE" sz="1200">
                <a:solidFill>
                  <a:schemeClr val="accent4"/>
                </a:solidFill>
                <a:latin typeface="Univers" panose="020B0503020202020204" pitchFamily="34" charset="0"/>
                <a:cs typeface="Arial" panose="020B0604020202020204" pitchFamily="34" charset="0"/>
              </a:rPr>
              <a:t>Dein Ansprechpartner/-in hier im Unternehmen:</a:t>
            </a:r>
          </a:p>
        </p:txBody>
      </p:sp>
      <p:sp>
        <p:nvSpPr>
          <p:cNvPr id="7" name="Rectangle 27">
            <a:extLst>
              <a:ext uri="{FF2B5EF4-FFF2-40B4-BE49-F238E27FC236}">
                <a16:creationId xmlns:a16="http://schemas.microsoft.com/office/drawing/2014/main" id="{90F1B54F-A631-52A2-8636-7E5A25CCA659}"/>
              </a:ext>
            </a:extLst>
          </p:cNvPr>
          <p:cNvSpPr/>
          <p:nvPr/>
        </p:nvSpPr>
        <p:spPr>
          <a:xfrm>
            <a:off x="506993" y="11440547"/>
            <a:ext cx="6773542" cy="605537"/>
          </a:xfrm>
          <a:prstGeom prst="rect">
            <a:avLst/>
          </a:prstGeom>
          <a:solidFill>
            <a:schemeClr val="bg1"/>
          </a:solidFill>
          <a:ln w="38100" cap="flat">
            <a:solidFill>
              <a:srgbClr val="2B6856"/>
            </a:solidFill>
            <a:prstDash val="solid"/>
            <a:bevel/>
          </a:ln>
          <a:effectLst>
            <a:outerShdw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779" tIns="17779" rIns="17779" bIns="1777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7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 Light"/>
              <a:ea typeface="Calibri Light"/>
              <a:cs typeface="Calibri Light"/>
              <a:sym typeface="Calibri Light"/>
            </a:endParaRPr>
          </a:p>
        </p:txBody>
      </p:sp>
      <p:sp>
        <p:nvSpPr>
          <p:cNvPr id="8" name="Shape 54">
            <a:extLst>
              <a:ext uri="{FF2B5EF4-FFF2-40B4-BE49-F238E27FC236}">
                <a16:creationId xmlns:a16="http://schemas.microsoft.com/office/drawing/2014/main" id="{4F9ADFB5-2202-B8AF-97F6-5E01A7D1B439}"/>
              </a:ext>
            </a:extLst>
          </p:cNvPr>
          <p:cNvSpPr/>
          <p:nvPr/>
        </p:nvSpPr>
        <p:spPr>
          <a:xfrm>
            <a:off x="670108" y="11623194"/>
            <a:ext cx="6081916" cy="47122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2154"/>
              </a:lnSpc>
              <a:defRPr sz="1800"/>
            </a:pP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&lt;E-Mail-Adresse&gt;</a:t>
            </a:r>
          </a:p>
        </p:txBody>
      </p:sp>
      <p:sp>
        <p:nvSpPr>
          <p:cNvPr id="9" name="TextBox 29">
            <a:extLst>
              <a:ext uri="{FF2B5EF4-FFF2-40B4-BE49-F238E27FC236}">
                <a16:creationId xmlns:a16="http://schemas.microsoft.com/office/drawing/2014/main" id="{12C2C3D8-1268-D9DD-7C16-2D304DCD975B}"/>
              </a:ext>
            </a:extLst>
          </p:cNvPr>
          <p:cNvSpPr txBox="1"/>
          <p:nvPr/>
        </p:nvSpPr>
        <p:spPr>
          <a:xfrm>
            <a:off x="507003" y="11417435"/>
            <a:ext cx="6773532" cy="341184"/>
          </a:xfrm>
          <a:prstGeom prst="rect">
            <a:avLst/>
          </a:prstGeom>
          <a:noFill/>
          <a:ln w="3175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>
              <a:lnSpc>
                <a:spcPts val="2154"/>
              </a:lnSpc>
              <a:defRPr sz="1800"/>
            </a:pPr>
            <a:r>
              <a:rPr lang="de-DE" sz="1200">
                <a:solidFill>
                  <a:schemeClr val="accent4"/>
                </a:solidFill>
                <a:latin typeface="Univers" panose="020B0503020202020204" pitchFamily="34" charset="0"/>
                <a:cs typeface="Arial" panose="020B0604020202020204" pitchFamily="34" charset="0"/>
              </a:rPr>
              <a:t>E-Mail-Adresse:</a:t>
            </a:r>
          </a:p>
        </p:txBody>
      </p:sp>
      <p:sp>
        <p:nvSpPr>
          <p:cNvPr id="10" name="Rectangle 27">
            <a:extLst>
              <a:ext uri="{FF2B5EF4-FFF2-40B4-BE49-F238E27FC236}">
                <a16:creationId xmlns:a16="http://schemas.microsoft.com/office/drawing/2014/main" id="{EA8E81D9-1F9F-35CE-A0A9-7D825084C3DC}"/>
              </a:ext>
            </a:extLst>
          </p:cNvPr>
          <p:cNvSpPr/>
          <p:nvPr/>
        </p:nvSpPr>
        <p:spPr>
          <a:xfrm>
            <a:off x="506993" y="12159738"/>
            <a:ext cx="6773542" cy="605537"/>
          </a:xfrm>
          <a:prstGeom prst="rect">
            <a:avLst/>
          </a:prstGeom>
          <a:solidFill>
            <a:schemeClr val="bg1"/>
          </a:solidFill>
          <a:ln w="38100" cap="flat">
            <a:solidFill>
              <a:srgbClr val="2B6856"/>
            </a:solidFill>
            <a:prstDash val="solid"/>
            <a:bevel/>
          </a:ln>
          <a:effectLst>
            <a:outerShdw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779" tIns="17779" rIns="17779" bIns="1777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7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 Light"/>
              <a:ea typeface="Calibri Light"/>
              <a:cs typeface="Calibri Light"/>
              <a:sym typeface="Calibri Light"/>
            </a:endParaRPr>
          </a:p>
        </p:txBody>
      </p:sp>
      <p:sp>
        <p:nvSpPr>
          <p:cNvPr id="11" name="Shape 54">
            <a:extLst>
              <a:ext uri="{FF2B5EF4-FFF2-40B4-BE49-F238E27FC236}">
                <a16:creationId xmlns:a16="http://schemas.microsoft.com/office/drawing/2014/main" id="{AA5AD2FF-6680-1172-B4E8-C30AF3DE17DD}"/>
              </a:ext>
            </a:extLst>
          </p:cNvPr>
          <p:cNvSpPr/>
          <p:nvPr/>
        </p:nvSpPr>
        <p:spPr>
          <a:xfrm>
            <a:off x="670108" y="12342385"/>
            <a:ext cx="6081916" cy="47122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2154"/>
              </a:lnSpc>
              <a:defRPr sz="1800"/>
            </a:pP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&lt;Telefonnummer&gt;</a:t>
            </a:r>
          </a:p>
        </p:txBody>
      </p:sp>
      <p:sp>
        <p:nvSpPr>
          <p:cNvPr id="12" name="TextBox 29">
            <a:extLst>
              <a:ext uri="{FF2B5EF4-FFF2-40B4-BE49-F238E27FC236}">
                <a16:creationId xmlns:a16="http://schemas.microsoft.com/office/drawing/2014/main" id="{E6544815-44DD-301B-1880-DF798B8C5B6D}"/>
              </a:ext>
            </a:extLst>
          </p:cNvPr>
          <p:cNvSpPr txBox="1"/>
          <p:nvPr/>
        </p:nvSpPr>
        <p:spPr>
          <a:xfrm>
            <a:off x="507003" y="12136626"/>
            <a:ext cx="6773532" cy="341184"/>
          </a:xfrm>
          <a:prstGeom prst="rect">
            <a:avLst/>
          </a:prstGeom>
          <a:noFill/>
          <a:ln w="3175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>
              <a:lnSpc>
                <a:spcPts val="2154"/>
              </a:lnSpc>
              <a:defRPr sz="1800"/>
            </a:pPr>
            <a:r>
              <a:rPr lang="de-DE" sz="1200">
                <a:solidFill>
                  <a:schemeClr val="accent4"/>
                </a:solidFill>
                <a:latin typeface="Univers" panose="020B0503020202020204" pitchFamily="34" charset="0"/>
                <a:cs typeface="Arial" panose="020B0604020202020204" pitchFamily="34" charset="0"/>
              </a:rPr>
              <a:t>Telefonnummer / Durchwahl:</a:t>
            </a:r>
          </a:p>
        </p:txBody>
      </p:sp>
      <p:sp>
        <p:nvSpPr>
          <p:cNvPr id="13" name="Rectangle 27">
            <a:extLst>
              <a:ext uri="{FF2B5EF4-FFF2-40B4-BE49-F238E27FC236}">
                <a16:creationId xmlns:a16="http://schemas.microsoft.com/office/drawing/2014/main" id="{D85572D9-289C-0BDA-A11A-CA6B1B93ED46}"/>
              </a:ext>
            </a:extLst>
          </p:cNvPr>
          <p:cNvSpPr/>
          <p:nvPr/>
        </p:nvSpPr>
        <p:spPr>
          <a:xfrm>
            <a:off x="506993" y="12868655"/>
            <a:ext cx="6773542" cy="605537"/>
          </a:xfrm>
          <a:prstGeom prst="rect">
            <a:avLst/>
          </a:prstGeom>
          <a:solidFill>
            <a:schemeClr val="bg1"/>
          </a:solidFill>
          <a:ln w="38100" cap="flat">
            <a:solidFill>
              <a:srgbClr val="2B6856"/>
            </a:solidFill>
            <a:prstDash val="solid"/>
            <a:bevel/>
          </a:ln>
          <a:effectLst>
            <a:outerShdw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779" tIns="17779" rIns="17779" bIns="1777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7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 Light"/>
              <a:ea typeface="Calibri Light"/>
              <a:cs typeface="Calibri Light"/>
              <a:sym typeface="Calibri Light"/>
            </a:endParaRPr>
          </a:p>
        </p:txBody>
      </p:sp>
      <p:sp>
        <p:nvSpPr>
          <p:cNvPr id="14" name="Shape 54">
            <a:extLst>
              <a:ext uri="{FF2B5EF4-FFF2-40B4-BE49-F238E27FC236}">
                <a16:creationId xmlns:a16="http://schemas.microsoft.com/office/drawing/2014/main" id="{A90AFC6B-B291-FCCF-803E-90179BE88F92}"/>
              </a:ext>
            </a:extLst>
          </p:cNvPr>
          <p:cNvSpPr/>
          <p:nvPr/>
        </p:nvSpPr>
        <p:spPr>
          <a:xfrm>
            <a:off x="670108" y="13051302"/>
            <a:ext cx="6081916" cy="47122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2154"/>
              </a:lnSpc>
              <a:defRPr sz="1800"/>
            </a:pP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&lt;Datum&gt;</a:t>
            </a:r>
          </a:p>
        </p:txBody>
      </p:sp>
      <p:sp>
        <p:nvSpPr>
          <p:cNvPr id="16" name="TextBox 29">
            <a:extLst>
              <a:ext uri="{FF2B5EF4-FFF2-40B4-BE49-F238E27FC236}">
                <a16:creationId xmlns:a16="http://schemas.microsoft.com/office/drawing/2014/main" id="{56483260-3987-BB90-1E16-B97961780297}"/>
              </a:ext>
            </a:extLst>
          </p:cNvPr>
          <p:cNvSpPr txBox="1"/>
          <p:nvPr/>
        </p:nvSpPr>
        <p:spPr>
          <a:xfrm>
            <a:off x="507003" y="12845543"/>
            <a:ext cx="6773532" cy="341184"/>
          </a:xfrm>
          <a:prstGeom prst="rect">
            <a:avLst/>
          </a:prstGeom>
          <a:noFill/>
          <a:ln w="3175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>
              <a:lnSpc>
                <a:spcPts val="2154"/>
              </a:lnSpc>
              <a:defRPr sz="1800"/>
            </a:pPr>
            <a:r>
              <a:rPr lang="de-DE" sz="1200">
                <a:solidFill>
                  <a:schemeClr val="accent4"/>
                </a:solidFill>
                <a:latin typeface="Univers" panose="020B0503020202020204" pitchFamily="34" charset="0"/>
                <a:cs typeface="Arial" panose="020B0604020202020204" pitchFamily="34" charset="0"/>
              </a:rPr>
              <a:t>Anmeldefrist:</a:t>
            </a:r>
          </a:p>
        </p:txBody>
      </p:sp>
      <p:sp>
        <p:nvSpPr>
          <p:cNvPr id="2" name="Picture Placeholder 18">
            <a:extLst>
              <a:ext uri="{FF2B5EF4-FFF2-40B4-BE49-F238E27FC236}">
                <a16:creationId xmlns:a16="http://schemas.microsoft.com/office/drawing/2014/main" id="{AF506CA5-8CD0-0705-7132-B9FA507686B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-21328"/>
            <a:ext cx="10691813" cy="10535907"/>
          </a:xfrm>
        </p:spPr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3177262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tangle 27">
            <a:extLst>
              <a:ext uri="{FF2B5EF4-FFF2-40B4-BE49-F238E27FC236}">
                <a16:creationId xmlns:a16="http://schemas.microsoft.com/office/drawing/2014/main" id="{E908E019-CF33-4C10-0CD7-41443DF7CD20}"/>
              </a:ext>
            </a:extLst>
          </p:cNvPr>
          <p:cNvSpPr/>
          <p:nvPr/>
        </p:nvSpPr>
        <p:spPr>
          <a:xfrm>
            <a:off x="506993" y="4647661"/>
            <a:ext cx="6773542" cy="605537"/>
          </a:xfrm>
          <a:prstGeom prst="rect">
            <a:avLst/>
          </a:prstGeom>
          <a:solidFill>
            <a:schemeClr val="bg1"/>
          </a:solidFill>
          <a:ln w="38100" cap="flat">
            <a:solidFill>
              <a:srgbClr val="2B6856"/>
            </a:solidFill>
            <a:prstDash val="solid"/>
            <a:bevel/>
          </a:ln>
          <a:effectLst>
            <a:outerShdw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779" tIns="17779" rIns="17779" bIns="1777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7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 Light"/>
              <a:ea typeface="Calibri Light"/>
              <a:cs typeface="Calibri Light"/>
              <a:sym typeface="Calibri Light"/>
            </a:endParaRPr>
          </a:p>
        </p:txBody>
      </p:sp>
      <p:sp>
        <p:nvSpPr>
          <p:cNvPr id="48" name="Shape 54">
            <a:extLst>
              <a:ext uri="{FF2B5EF4-FFF2-40B4-BE49-F238E27FC236}">
                <a16:creationId xmlns:a16="http://schemas.microsoft.com/office/drawing/2014/main" id="{D5F3B36A-CA83-1301-33A3-A5815210CE74}"/>
              </a:ext>
            </a:extLst>
          </p:cNvPr>
          <p:cNvSpPr/>
          <p:nvPr/>
        </p:nvSpPr>
        <p:spPr>
          <a:xfrm>
            <a:off x="670108" y="4830308"/>
            <a:ext cx="6081916" cy="47122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2154"/>
              </a:lnSpc>
              <a:defRPr sz="1800"/>
            </a:pP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&lt;Name des Ansprechpartners&gt;</a:t>
            </a:r>
            <a:endParaRPr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TextBox 29">
            <a:extLst>
              <a:ext uri="{FF2B5EF4-FFF2-40B4-BE49-F238E27FC236}">
                <a16:creationId xmlns:a16="http://schemas.microsoft.com/office/drawing/2014/main" id="{EAAEF0C8-A3CE-39B4-41DA-CCD77796AB92}"/>
              </a:ext>
            </a:extLst>
          </p:cNvPr>
          <p:cNvSpPr txBox="1"/>
          <p:nvPr/>
        </p:nvSpPr>
        <p:spPr>
          <a:xfrm>
            <a:off x="507003" y="4624549"/>
            <a:ext cx="6773532" cy="304228"/>
          </a:xfrm>
          <a:prstGeom prst="rect">
            <a:avLst/>
          </a:prstGeom>
          <a:noFill/>
          <a:ln w="3175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>
              <a:lnSpc>
                <a:spcPts val="2154"/>
              </a:lnSpc>
              <a:defRPr sz="1800"/>
            </a:pPr>
            <a:r>
              <a:rPr lang="de-DE" sz="1200">
                <a:solidFill>
                  <a:schemeClr val="accent4"/>
                </a:solidFill>
                <a:latin typeface="Univers" panose="020B0503020202020204" pitchFamily="34" charset="0"/>
                <a:cs typeface="Arial" panose="020B0604020202020204" pitchFamily="34" charset="0"/>
              </a:rPr>
              <a:t>Dein Ansprechpartner/-in hier im Unternehmen:</a:t>
            </a:r>
          </a:p>
        </p:txBody>
      </p:sp>
      <p:sp>
        <p:nvSpPr>
          <p:cNvPr id="51" name="Rectangle 27">
            <a:extLst>
              <a:ext uri="{FF2B5EF4-FFF2-40B4-BE49-F238E27FC236}">
                <a16:creationId xmlns:a16="http://schemas.microsoft.com/office/drawing/2014/main" id="{25FBB911-9CEA-477B-AECD-4DB9E027A1B0}"/>
              </a:ext>
            </a:extLst>
          </p:cNvPr>
          <p:cNvSpPr/>
          <p:nvPr/>
        </p:nvSpPr>
        <p:spPr>
          <a:xfrm>
            <a:off x="506993" y="5377126"/>
            <a:ext cx="6773542" cy="605537"/>
          </a:xfrm>
          <a:prstGeom prst="rect">
            <a:avLst/>
          </a:prstGeom>
          <a:solidFill>
            <a:schemeClr val="bg1"/>
          </a:solidFill>
          <a:ln w="38100" cap="flat">
            <a:solidFill>
              <a:srgbClr val="2B6856"/>
            </a:solidFill>
            <a:prstDash val="solid"/>
            <a:bevel/>
          </a:ln>
          <a:effectLst>
            <a:outerShdw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779" tIns="17779" rIns="17779" bIns="1777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7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 Light"/>
              <a:ea typeface="Calibri Light"/>
              <a:cs typeface="Calibri Light"/>
              <a:sym typeface="Calibri Light"/>
            </a:endParaRPr>
          </a:p>
        </p:txBody>
      </p:sp>
      <p:sp>
        <p:nvSpPr>
          <p:cNvPr id="54" name="Shape 54">
            <a:extLst>
              <a:ext uri="{FF2B5EF4-FFF2-40B4-BE49-F238E27FC236}">
                <a16:creationId xmlns:a16="http://schemas.microsoft.com/office/drawing/2014/main" id="{39EA446A-1F16-8984-CCAE-61FA1908AB2C}"/>
              </a:ext>
            </a:extLst>
          </p:cNvPr>
          <p:cNvSpPr/>
          <p:nvPr/>
        </p:nvSpPr>
        <p:spPr>
          <a:xfrm>
            <a:off x="670108" y="5559773"/>
            <a:ext cx="6081916" cy="47122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2154"/>
              </a:lnSpc>
              <a:defRPr sz="1800"/>
            </a:pP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&lt;E-Mail-Adresse&gt;</a:t>
            </a:r>
          </a:p>
        </p:txBody>
      </p:sp>
      <p:sp>
        <p:nvSpPr>
          <p:cNvPr id="55" name="TextBox 29">
            <a:extLst>
              <a:ext uri="{FF2B5EF4-FFF2-40B4-BE49-F238E27FC236}">
                <a16:creationId xmlns:a16="http://schemas.microsoft.com/office/drawing/2014/main" id="{4646D0E1-FF11-0EBC-1DC4-DA7E106DC034}"/>
              </a:ext>
            </a:extLst>
          </p:cNvPr>
          <p:cNvSpPr txBox="1"/>
          <p:nvPr/>
        </p:nvSpPr>
        <p:spPr>
          <a:xfrm>
            <a:off x="507003" y="5354014"/>
            <a:ext cx="6773532" cy="341184"/>
          </a:xfrm>
          <a:prstGeom prst="rect">
            <a:avLst/>
          </a:prstGeom>
          <a:noFill/>
          <a:ln w="3175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>
              <a:lnSpc>
                <a:spcPts val="2154"/>
              </a:lnSpc>
              <a:defRPr sz="1800"/>
            </a:pPr>
            <a:r>
              <a:rPr lang="de-DE" sz="1200">
                <a:solidFill>
                  <a:schemeClr val="accent4"/>
                </a:solidFill>
                <a:latin typeface="Univers" panose="020B0503020202020204" pitchFamily="34" charset="0"/>
                <a:cs typeface="Arial" panose="020B0604020202020204" pitchFamily="34" charset="0"/>
              </a:rPr>
              <a:t>E-Mail-Adresse:</a:t>
            </a:r>
          </a:p>
        </p:txBody>
      </p:sp>
      <p:sp>
        <p:nvSpPr>
          <p:cNvPr id="57" name="Rectangle 27">
            <a:extLst>
              <a:ext uri="{FF2B5EF4-FFF2-40B4-BE49-F238E27FC236}">
                <a16:creationId xmlns:a16="http://schemas.microsoft.com/office/drawing/2014/main" id="{514E8C59-0900-6F3D-89CD-BC68D0FB74E4}"/>
              </a:ext>
            </a:extLst>
          </p:cNvPr>
          <p:cNvSpPr/>
          <p:nvPr/>
        </p:nvSpPr>
        <p:spPr>
          <a:xfrm>
            <a:off x="506993" y="6096317"/>
            <a:ext cx="6773542" cy="605537"/>
          </a:xfrm>
          <a:prstGeom prst="rect">
            <a:avLst/>
          </a:prstGeom>
          <a:solidFill>
            <a:schemeClr val="bg1"/>
          </a:solidFill>
          <a:ln w="38100" cap="flat">
            <a:solidFill>
              <a:srgbClr val="2B6856"/>
            </a:solidFill>
            <a:prstDash val="solid"/>
            <a:bevel/>
          </a:ln>
          <a:effectLst>
            <a:outerShdw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779" tIns="17779" rIns="17779" bIns="1777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7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 Light"/>
              <a:ea typeface="Calibri Light"/>
              <a:cs typeface="Calibri Light"/>
              <a:sym typeface="Calibri Light"/>
            </a:endParaRPr>
          </a:p>
        </p:txBody>
      </p:sp>
      <p:sp>
        <p:nvSpPr>
          <p:cNvPr id="58" name="Shape 54">
            <a:extLst>
              <a:ext uri="{FF2B5EF4-FFF2-40B4-BE49-F238E27FC236}">
                <a16:creationId xmlns:a16="http://schemas.microsoft.com/office/drawing/2014/main" id="{F8721A5F-6D0D-1A19-A851-537D080C76D2}"/>
              </a:ext>
            </a:extLst>
          </p:cNvPr>
          <p:cNvSpPr/>
          <p:nvPr/>
        </p:nvSpPr>
        <p:spPr>
          <a:xfrm>
            <a:off x="670108" y="6278964"/>
            <a:ext cx="6081916" cy="47122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2154"/>
              </a:lnSpc>
              <a:defRPr sz="1800"/>
            </a:pP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&lt;Telefonnummer&gt;</a:t>
            </a:r>
          </a:p>
        </p:txBody>
      </p:sp>
      <p:sp>
        <p:nvSpPr>
          <p:cNvPr id="60" name="TextBox 29">
            <a:extLst>
              <a:ext uri="{FF2B5EF4-FFF2-40B4-BE49-F238E27FC236}">
                <a16:creationId xmlns:a16="http://schemas.microsoft.com/office/drawing/2014/main" id="{FA5F12F7-F4EB-B676-0088-BE0CC8E181AE}"/>
              </a:ext>
            </a:extLst>
          </p:cNvPr>
          <p:cNvSpPr txBox="1"/>
          <p:nvPr/>
        </p:nvSpPr>
        <p:spPr>
          <a:xfrm>
            <a:off x="507003" y="6073205"/>
            <a:ext cx="6773532" cy="341184"/>
          </a:xfrm>
          <a:prstGeom prst="rect">
            <a:avLst/>
          </a:prstGeom>
          <a:noFill/>
          <a:ln w="3175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>
              <a:lnSpc>
                <a:spcPts val="2154"/>
              </a:lnSpc>
              <a:defRPr sz="1800"/>
            </a:pPr>
            <a:r>
              <a:rPr lang="de-DE" sz="1200">
                <a:solidFill>
                  <a:schemeClr val="accent4"/>
                </a:solidFill>
                <a:latin typeface="Univers" panose="020B0503020202020204" pitchFamily="34" charset="0"/>
                <a:cs typeface="Arial" panose="020B0604020202020204" pitchFamily="34" charset="0"/>
              </a:rPr>
              <a:t>Telefonnummer / Durchwahl:</a:t>
            </a:r>
          </a:p>
        </p:txBody>
      </p:sp>
      <p:sp>
        <p:nvSpPr>
          <p:cNvPr id="61" name="Rectangle 27">
            <a:extLst>
              <a:ext uri="{FF2B5EF4-FFF2-40B4-BE49-F238E27FC236}">
                <a16:creationId xmlns:a16="http://schemas.microsoft.com/office/drawing/2014/main" id="{86E50AF8-4488-7C35-2A5B-C6CB35CC8699}"/>
              </a:ext>
            </a:extLst>
          </p:cNvPr>
          <p:cNvSpPr/>
          <p:nvPr/>
        </p:nvSpPr>
        <p:spPr>
          <a:xfrm>
            <a:off x="506993" y="6805234"/>
            <a:ext cx="6773542" cy="605537"/>
          </a:xfrm>
          <a:prstGeom prst="rect">
            <a:avLst/>
          </a:prstGeom>
          <a:solidFill>
            <a:schemeClr val="bg1"/>
          </a:solidFill>
          <a:ln w="38100" cap="flat">
            <a:solidFill>
              <a:srgbClr val="2B6856"/>
            </a:solidFill>
            <a:prstDash val="solid"/>
            <a:bevel/>
          </a:ln>
          <a:effectLst>
            <a:outerShdw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779" tIns="17779" rIns="17779" bIns="1777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7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 Light"/>
              <a:ea typeface="Calibri Light"/>
              <a:cs typeface="Calibri Light"/>
              <a:sym typeface="Calibri Light"/>
            </a:endParaRPr>
          </a:p>
        </p:txBody>
      </p:sp>
      <p:sp>
        <p:nvSpPr>
          <p:cNvPr id="63" name="Shape 54">
            <a:extLst>
              <a:ext uri="{FF2B5EF4-FFF2-40B4-BE49-F238E27FC236}">
                <a16:creationId xmlns:a16="http://schemas.microsoft.com/office/drawing/2014/main" id="{02DE0C65-FFEF-4418-FDB1-2AA48DC6244E}"/>
              </a:ext>
            </a:extLst>
          </p:cNvPr>
          <p:cNvSpPr/>
          <p:nvPr/>
        </p:nvSpPr>
        <p:spPr>
          <a:xfrm>
            <a:off x="670108" y="6987881"/>
            <a:ext cx="6081916" cy="47122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2154"/>
              </a:lnSpc>
              <a:defRPr sz="1800"/>
            </a:pP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&lt;Datum&gt;</a:t>
            </a:r>
          </a:p>
        </p:txBody>
      </p:sp>
      <p:sp>
        <p:nvSpPr>
          <p:cNvPr id="64" name="TextBox 29">
            <a:extLst>
              <a:ext uri="{FF2B5EF4-FFF2-40B4-BE49-F238E27FC236}">
                <a16:creationId xmlns:a16="http://schemas.microsoft.com/office/drawing/2014/main" id="{109AF297-52FA-57DE-A7EA-C5593EE4F292}"/>
              </a:ext>
            </a:extLst>
          </p:cNvPr>
          <p:cNvSpPr txBox="1"/>
          <p:nvPr/>
        </p:nvSpPr>
        <p:spPr>
          <a:xfrm>
            <a:off x="507003" y="6782122"/>
            <a:ext cx="6773532" cy="341184"/>
          </a:xfrm>
          <a:prstGeom prst="rect">
            <a:avLst/>
          </a:prstGeom>
          <a:noFill/>
          <a:ln w="3175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>
              <a:lnSpc>
                <a:spcPts val="2154"/>
              </a:lnSpc>
              <a:defRPr sz="1800"/>
            </a:pPr>
            <a:r>
              <a:rPr lang="de-DE" sz="1200">
                <a:solidFill>
                  <a:schemeClr val="accent4"/>
                </a:solidFill>
                <a:latin typeface="Univers" panose="020B0503020202020204" pitchFamily="34" charset="0"/>
                <a:cs typeface="Arial" panose="020B0604020202020204" pitchFamily="34" charset="0"/>
              </a:rPr>
              <a:t>Anmeldefrist:</a:t>
            </a:r>
          </a:p>
        </p:txBody>
      </p:sp>
      <p:sp>
        <p:nvSpPr>
          <p:cNvPr id="65" name="Rectangle 27">
            <a:extLst>
              <a:ext uri="{FF2B5EF4-FFF2-40B4-BE49-F238E27FC236}">
                <a16:creationId xmlns:a16="http://schemas.microsoft.com/office/drawing/2014/main" id="{FD7D8E15-BD37-0CB0-285C-607DA58A2C49}"/>
              </a:ext>
            </a:extLst>
          </p:cNvPr>
          <p:cNvSpPr/>
          <p:nvPr/>
        </p:nvSpPr>
        <p:spPr>
          <a:xfrm>
            <a:off x="506993" y="7543261"/>
            <a:ext cx="6773542" cy="605537"/>
          </a:xfrm>
          <a:prstGeom prst="rect">
            <a:avLst/>
          </a:prstGeom>
          <a:solidFill>
            <a:schemeClr val="bg1"/>
          </a:solidFill>
          <a:ln w="38100" cap="flat">
            <a:solidFill>
              <a:srgbClr val="2B6856"/>
            </a:solidFill>
            <a:prstDash val="solid"/>
            <a:bevel/>
          </a:ln>
          <a:effectLst>
            <a:outerShdw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779" tIns="17779" rIns="17779" bIns="1777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7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 Light"/>
              <a:ea typeface="Calibri Light"/>
              <a:cs typeface="Calibri Light"/>
              <a:sym typeface="Calibri Light"/>
            </a:endParaRPr>
          </a:p>
        </p:txBody>
      </p:sp>
      <p:sp>
        <p:nvSpPr>
          <p:cNvPr id="66" name="Shape 54">
            <a:extLst>
              <a:ext uri="{FF2B5EF4-FFF2-40B4-BE49-F238E27FC236}">
                <a16:creationId xmlns:a16="http://schemas.microsoft.com/office/drawing/2014/main" id="{07C334CE-0E61-6F02-89BF-B2D410619614}"/>
              </a:ext>
            </a:extLst>
          </p:cNvPr>
          <p:cNvSpPr/>
          <p:nvPr/>
        </p:nvSpPr>
        <p:spPr>
          <a:xfrm>
            <a:off x="670108" y="7725908"/>
            <a:ext cx="6081916" cy="47122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2154"/>
              </a:lnSpc>
              <a:defRPr sz="1800"/>
            </a:pP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&lt;Adresse der Einzel-Anmeldeseite&gt;</a:t>
            </a:r>
          </a:p>
        </p:txBody>
      </p:sp>
      <p:sp>
        <p:nvSpPr>
          <p:cNvPr id="67" name="TextBox 29">
            <a:extLst>
              <a:ext uri="{FF2B5EF4-FFF2-40B4-BE49-F238E27FC236}">
                <a16:creationId xmlns:a16="http://schemas.microsoft.com/office/drawing/2014/main" id="{2C76B26F-0C36-BB87-D444-46084D46E51A}"/>
              </a:ext>
            </a:extLst>
          </p:cNvPr>
          <p:cNvSpPr txBox="1"/>
          <p:nvPr/>
        </p:nvSpPr>
        <p:spPr>
          <a:xfrm>
            <a:off x="507003" y="7520149"/>
            <a:ext cx="6773532" cy="341184"/>
          </a:xfrm>
          <a:prstGeom prst="rect">
            <a:avLst/>
          </a:prstGeom>
          <a:noFill/>
          <a:ln w="3175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>
              <a:lnSpc>
                <a:spcPts val="2154"/>
              </a:lnSpc>
              <a:defRPr sz="1800"/>
            </a:pPr>
            <a:r>
              <a:rPr lang="de-DE" sz="1200">
                <a:solidFill>
                  <a:schemeClr val="accent4"/>
                </a:solidFill>
                <a:latin typeface="Univers" panose="020B0503020202020204" pitchFamily="34" charset="0"/>
                <a:cs typeface="Arial" panose="020B0604020202020204" pitchFamily="34" charset="0"/>
              </a:rPr>
              <a:t>Online-Anmeldung unter:</a:t>
            </a:r>
          </a:p>
        </p:txBody>
      </p:sp>
      <p:sp>
        <p:nvSpPr>
          <p:cNvPr id="68" name="Rectangle 27">
            <a:extLst>
              <a:ext uri="{FF2B5EF4-FFF2-40B4-BE49-F238E27FC236}">
                <a16:creationId xmlns:a16="http://schemas.microsoft.com/office/drawing/2014/main" id="{34A528F8-AF51-10CA-FEB2-9F8C06D2FD1E}"/>
              </a:ext>
            </a:extLst>
          </p:cNvPr>
          <p:cNvSpPr/>
          <p:nvPr/>
        </p:nvSpPr>
        <p:spPr>
          <a:xfrm>
            <a:off x="506993" y="8272726"/>
            <a:ext cx="6773542" cy="605537"/>
          </a:xfrm>
          <a:prstGeom prst="rect">
            <a:avLst/>
          </a:prstGeom>
          <a:solidFill>
            <a:schemeClr val="bg1"/>
          </a:solidFill>
          <a:ln w="38100" cap="flat">
            <a:solidFill>
              <a:srgbClr val="2B6856"/>
            </a:solidFill>
            <a:prstDash val="solid"/>
            <a:bevel/>
          </a:ln>
          <a:effectLst>
            <a:outerShdw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779" tIns="17779" rIns="17779" bIns="1777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7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 Light"/>
              <a:ea typeface="Calibri Light"/>
              <a:cs typeface="Calibri Light"/>
              <a:sym typeface="Calibri Light"/>
            </a:endParaRPr>
          </a:p>
        </p:txBody>
      </p:sp>
      <p:sp>
        <p:nvSpPr>
          <p:cNvPr id="69" name="Shape 54">
            <a:extLst>
              <a:ext uri="{FF2B5EF4-FFF2-40B4-BE49-F238E27FC236}">
                <a16:creationId xmlns:a16="http://schemas.microsoft.com/office/drawing/2014/main" id="{A090E69C-DD89-26FA-BF59-81FF7478A493}"/>
              </a:ext>
            </a:extLst>
          </p:cNvPr>
          <p:cNvSpPr/>
          <p:nvPr/>
        </p:nvSpPr>
        <p:spPr>
          <a:xfrm>
            <a:off x="670108" y="8455373"/>
            <a:ext cx="6081916" cy="47122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2154"/>
              </a:lnSpc>
              <a:defRPr sz="1800"/>
            </a:pP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&lt;Uhrzeit&gt;</a:t>
            </a:r>
          </a:p>
        </p:txBody>
      </p:sp>
      <p:sp>
        <p:nvSpPr>
          <p:cNvPr id="70" name="TextBox 29">
            <a:extLst>
              <a:ext uri="{FF2B5EF4-FFF2-40B4-BE49-F238E27FC236}">
                <a16:creationId xmlns:a16="http://schemas.microsoft.com/office/drawing/2014/main" id="{1BCF6AF9-93E4-5A8A-DB60-ECFAD793EACA}"/>
              </a:ext>
            </a:extLst>
          </p:cNvPr>
          <p:cNvSpPr txBox="1"/>
          <p:nvPr/>
        </p:nvSpPr>
        <p:spPr>
          <a:xfrm>
            <a:off x="507003" y="8249614"/>
            <a:ext cx="6773532" cy="341184"/>
          </a:xfrm>
          <a:prstGeom prst="rect">
            <a:avLst/>
          </a:prstGeom>
          <a:noFill/>
          <a:ln w="3175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>
              <a:lnSpc>
                <a:spcPts val="2154"/>
              </a:lnSpc>
              <a:defRPr sz="1800"/>
            </a:pPr>
            <a:r>
              <a:rPr lang="de-DE" sz="1200">
                <a:solidFill>
                  <a:schemeClr val="accent4"/>
                </a:solidFill>
                <a:latin typeface="Univers" panose="020B0503020202020204" pitchFamily="34" charset="0"/>
                <a:cs typeface="Arial" panose="020B0604020202020204" pitchFamily="34" charset="0"/>
              </a:rPr>
              <a:t>Uhrzeit :</a:t>
            </a:r>
          </a:p>
        </p:txBody>
      </p:sp>
      <p:sp>
        <p:nvSpPr>
          <p:cNvPr id="71" name="Rectangle 27">
            <a:extLst>
              <a:ext uri="{FF2B5EF4-FFF2-40B4-BE49-F238E27FC236}">
                <a16:creationId xmlns:a16="http://schemas.microsoft.com/office/drawing/2014/main" id="{5EBAF1D9-D661-60BC-228C-AA73A9087282}"/>
              </a:ext>
            </a:extLst>
          </p:cNvPr>
          <p:cNvSpPr/>
          <p:nvPr/>
        </p:nvSpPr>
        <p:spPr>
          <a:xfrm>
            <a:off x="506993" y="8991917"/>
            <a:ext cx="6773542" cy="605537"/>
          </a:xfrm>
          <a:prstGeom prst="rect">
            <a:avLst/>
          </a:prstGeom>
          <a:solidFill>
            <a:schemeClr val="bg1"/>
          </a:solidFill>
          <a:ln w="38100" cap="flat">
            <a:solidFill>
              <a:srgbClr val="2B6856"/>
            </a:solidFill>
            <a:prstDash val="solid"/>
            <a:bevel/>
          </a:ln>
          <a:effectLst>
            <a:outerShdw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779" tIns="17779" rIns="17779" bIns="1777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7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 Light"/>
              <a:ea typeface="Calibri Light"/>
              <a:cs typeface="Calibri Light"/>
              <a:sym typeface="Calibri Light"/>
            </a:endParaRPr>
          </a:p>
        </p:txBody>
      </p:sp>
      <p:sp>
        <p:nvSpPr>
          <p:cNvPr id="72" name="Shape 54">
            <a:extLst>
              <a:ext uri="{FF2B5EF4-FFF2-40B4-BE49-F238E27FC236}">
                <a16:creationId xmlns:a16="http://schemas.microsoft.com/office/drawing/2014/main" id="{0AD62988-ECA0-2217-DD2B-884C573F864A}"/>
              </a:ext>
            </a:extLst>
          </p:cNvPr>
          <p:cNvSpPr/>
          <p:nvPr/>
        </p:nvSpPr>
        <p:spPr>
          <a:xfrm>
            <a:off x="670108" y="9174564"/>
            <a:ext cx="6081916" cy="47122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2154"/>
              </a:lnSpc>
              <a:defRPr sz="1800"/>
            </a:pP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&lt;Ort der Startnummernausgabe&gt;</a:t>
            </a:r>
          </a:p>
        </p:txBody>
      </p:sp>
      <p:sp>
        <p:nvSpPr>
          <p:cNvPr id="73" name="TextBox 29">
            <a:extLst>
              <a:ext uri="{FF2B5EF4-FFF2-40B4-BE49-F238E27FC236}">
                <a16:creationId xmlns:a16="http://schemas.microsoft.com/office/drawing/2014/main" id="{99800A2C-A2E4-58CB-00E2-B82BFC210D1D}"/>
              </a:ext>
            </a:extLst>
          </p:cNvPr>
          <p:cNvSpPr txBox="1"/>
          <p:nvPr/>
        </p:nvSpPr>
        <p:spPr>
          <a:xfrm>
            <a:off x="507003" y="8968805"/>
            <a:ext cx="6773532" cy="341184"/>
          </a:xfrm>
          <a:prstGeom prst="rect">
            <a:avLst/>
          </a:prstGeom>
          <a:noFill/>
          <a:ln w="3175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>
              <a:lnSpc>
                <a:spcPts val="2154"/>
              </a:lnSpc>
              <a:defRPr sz="1800"/>
            </a:pPr>
            <a:r>
              <a:rPr lang="de-DE" sz="1200">
                <a:solidFill>
                  <a:schemeClr val="accent4"/>
                </a:solidFill>
                <a:latin typeface="Univers" panose="020B0503020202020204" pitchFamily="34" charset="0"/>
                <a:cs typeface="Arial" panose="020B0604020202020204" pitchFamily="34" charset="0"/>
              </a:rPr>
              <a:t>Ort der Startnummernausgabe:</a:t>
            </a:r>
          </a:p>
        </p:txBody>
      </p:sp>
      <p:sp>
        <p:nvSpPr>
          <p:cNvPr id="74" name="Rectangle 27">
            <a:extLst>
              <a:ext uri="{FF2B5EF4-FFF2-40B4-BE49-F238E27FC236}">
                <a16:creationId xmlns:a16="http://schemas.microsoft.com/office/drawing/2014/main" id="{C9C15B3F-9E6F-E0F2-0A81-0A2F796F851C}"/>
              </a:ext>
            </a:extLst>
          </p:cNvPr>
          <p:cNvSpPr/>
          <p:nvPr/>
        </p:nvSpPr>
        <p:spPr>
          <a:xfrm>
            <a:off x="506993" y="9742175"/>
            <a:ext cx="6773542" cy="605537"/>
          </a:xfrm>
          <a:prstGeom prst="rect">
            <a:avLst/>
          </a:prstGeom>
          <a:solidFill>
            <a:schemeClr val="bg1"/>
          </a:solidFill>
          <a:ln w="38100" cap="flat">
            <a:solidFill>
              <a:srgbClr val="2B6856"/>
            </a:solidFill>
            <a:prstDash val="solid"/>
            <a:bevel/>
          </a:ln>
          <a:effectLst>
            <a:outerShdw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779" tIns="17779" rIns="17779" bIns="1777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7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 Light"/>
              <a:ea typeface="Calibri Light"/>
              <a:cs typeface="Calibri Light"/>
              <a:sym typeface="Calibri Light"/>
            </a:endParaRPr>
          </a:p>
        </p:txBody>
      </p:sp>
      <p:sp>
        <p:nvSpPr>
          <p:cNvPr id="75" name="Shape 54">
            <a:extLst>
              <a:ext uri="{FF2B5EF4-FFF2-40B4-BE49-F238E27FC236}">
                <a16:creationId xmlns:a16="http://schemas.microsoft.com/office/drawing/2014/main" id="{BC567F2E-D0C8-5E13-880D-19E53F16E7BC}"/>
              </a:ext>
            </a:extLst>
          </p:cNvPr>
          <p:cNvSpPr/>
          <p:nvPr/>
        </p:nvSpPr>
        <p:spPr>
          <a:xfrm>
            <a:off x="670108" y="9924822"/>
            <a:ext cx="6081916" cy="47122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2154"/>
              </a:lnSpc>
              <a:defRPr sz="1800"/>
            </a:pP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&lt;Termin der Startnummernausgabe&gt;</a:t>
            </a:r>
          </a:p>
        </p:txBody>
      </p:sp>
      <p:sp>
        <p:nvSpPr>
          <p:cNvPr id="76" name="TextBox 29">
            <a:extLst>
              <a:ext uri="{FF2B5EF4-FFF2-40B4-BE49-F238E27FC236}">
                <a16:creationId xmlns:a16="http://schemas.microsoft.com/office/drawing/2014/main" id="{C459384E-E86F-CEDD-E43D-5C76D0596BC5}"/>
              </a:ext>
            </a:extLst>
          </p:cNvPr>
          <p:cNvSpPr txBox="1"/>
          <p:nvPr/>
        </p:nvSpPr>
        <p:spPr>
          <a:xfrm>
            <a:off x="507003" y="9719063"/>
            <a:ext cx="6773532" cy="341184"/>
          </a:xfrm>
          <a:prstGeom prst="rect">
            <a:avLst/>
          </a:prstGeom>
          <a:noFill/>
          <a:ln w="3175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>
              <a:lnSpc>
                <a:spcPts val="2154"/>
              </a:lnSpc>
              <a:defRPr sz="1800"/>
            </a:pPr>
            <a:r>
              <a:rPr lang="de-DE" sz="1200">
                <a:solidFill>
                  <a:schemeClr val="accent4"/>
                </a:solidFill>
                <a:latin typeface="Univers" panose="020B0503020202020204" pitchFamily="34" charset="0"/>
                <a:cs typeface="Arial" panose="020B0604020202020204" pitchFamily="34" charset="0"/>
              </a:rPr>
              <a:t>Termin der Startnummernausgabe:</a:t>
            </a:r>
          </a:p>
        </p:txBody>
      </p:sp>
      <p:sp>
        <p:nvSpPr>
          <p:cNvPr id="77" name="Rectangle 27">
            <a:extLst>
              <a:ext uri="{FF2B5EF4-FFF2-40B4-BE49-F238E27FC236}">
                <a16:creationId xmlns:a16="http://schemas.microsoft.com/office/drawing/2014/main" id="{A44F4C2A-42D7-8A5F-A3B2-A45B9769E608}"/>
              </a:ext>
            </a:extLst>
          </p:cNvPr>
          <p:cNvSpPr/>
          <p:nvPr/>
        </p:nvSpPr>
        <p:spPr>
          <a:xfrm>
            <a:off x="506993" y="10471640"/>
            <a:ext cx="6773542" cy="605537"/>
          </a:xfrm>
          <a:prstGeom prst="rect">
            <a:avLst/>
          </a:prstGeom>
          <a:solidFill>
            <a:schemeClr val="bg1"/>
          </a:solidFill>
          <a:ln w="38100" cap="flat">
            <a:solidFill>
              <a:srgbClr val="2B6856"/>
            </a:solidFill>
            <a:prstDash val="solid"/>
            <a:bevel/>
          </a:ln>
          <a:effectLst>
            <a:outerShdw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779" tIns="17779" rIns="17779" bIns="1777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7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 Light"/>
              <a:ea typeface="Calibri Light"/>
              <a:cs typeface="Calibri Light"/>
              <a:sym typeface="Calibri Light"/>
            </a:endParaRPr>
          </a:p>
        </p:txBody>
      </p:sp>
      <p:sp>
        <p:nvSpPr>
          <p:cNvPr id="78" name="Shape 54">
            <a:extLst>
              <a:ext uri="{FF2B5EF4-FFF2-40B4-BE49-F238E27FC236}">
                <a16:creationId xmlns:a16="http://schemas.microsoft.com/office/drawing/2014/main" id="{1B105C1B-66FE-CAE2-0A44-1DA616C7DB57}"/>
              </a:ext>
            </a:extLst>
          </p:cNvPr>
          <p:cNvSpPr/>
          <p:nvPr/>
        </p:nvSpPr>
        <p:spPr>
          <a:xfrm>
            <a:off x="670108" y="10654287"/>
            <a:ext cx="6081916" cy="47122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2154"/>
              </a:lnSpc>
              <a:defRPr sz="1800"/>
            </a:pP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&lt;Treffpunkt&gt;</a:t>
            </a:r>
          </a:p>
        </p:txBody>
      </p:sp>
      <p:sp>
        <p:nvSpPr>
          <p:cNvPr id="79" name="TextBox 29">
            <a:extLst>
              <a:ext uri="{FF2B5EF4-FFF2-40B4-BE49-F238E27FC236}">
                <a16:creationId xmlns:a16="http://schemas.microsoft.com/office/drawing/2014/main" id="{9B183834-3983-2F4A-A80C-A88844B9B0AC}"/>
              </a:ext>
            </a:extLst>
          </p:cNvPr>
          <p:cNvSpPr txBox="1"/>
          <p:nvPr/>
        </p:nvSpPr>
        <p:spPr>
          <a:xfrm>
            <a:off x="507003" y="10448528"/>
            <a:ext cx="6773532" cy="341184"/>
          </a:xfrm>
          <a:prstGeom prst="rect">
            <a:avLst/>
          </a:prstGeom>
          <a:noFill/>
          <a:ln w="3175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>
              <a:lnSpc>
                <a:spcPts val="2154"/>
              </a:lnSpc>
              <a:defRPr sz="1800"/>
            </a:pPr>
            <a:r>
              <a:rPr lang="de-DE" sz="1200">
                <a:solidFill>
                  <a:schemeClr val="accent4"/>
                </a:solidFill>
                <a:latin typeface="Univers" panose="020B0503020202020204" pitchFamily="34" charset="0"/>
                <a:cs typeface="Arial" panose="020B0604020202020204" pitchFamily="34" charset="0"/>
              </a:rPr>
              <a:t>Treffpunkt am </a:t>
            </a:r>
            <a:r>
              <a:rPr lang="de-DE" sz="1200" err="1">
                <a:solidFill>
                  <a:schemeClr val="accent4"/>
                </a:solidFill>
                <a:latin typeface="Univers" panose="020B0503020202020204" pitchFamily="34" charset="0"/>
                <a:cs typeface="Arial" panose="020B0604020202020204" pitchFamily="34" charset="0"/>
              </a:rPr>
              <a:t>Eventtag</a:t>
            </a:r>
            <a:r>
              <a:rPr lang="de-DE" sz="1200">
                <a:solidFill>
                  <a:schemeClr val="accent4"/>
                </a:solidFill>
                <a:latin typeface="Univers" panose="020B0503020202020204" pitchFamily="34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80" name="Rectangle 27">
            <a:extLst>
              <a:ext uri="{FF2B5EF4-FFF2-40B4-BE49-F238E27FC236}">
                <a16:creationId xmlns:a16="http://schemas.microsoft.com/office/drawing/2014/main" id="{E8B4BD21-FBA6-00DB-844E-287954471182}"/>
              </a:ext>
            </a:extLst>
          </p:cNvPr>
          <p:cNvSpPr/>
          <p:nvPr/>
        </p:nvSpPr>
        <p:spPr>
          <a:xfrm>
            <a:off x="506993" y="11190831"/>
            <a:ext cx="6773542" cy="605537"/>
          </a:xfrm>
          <a:prstGeom prst="rect">
            <a:avLst/>
          </a:prstGeom>
          <a:solidFill>
            <a:schemeClr val="bg1"/>
          </a:solidFill>
          <a:ln w="38100" cap="flat">
            <a:solidFill>
              <a:srgbClr val="2B6856"/>
            </a:solidFill>
            <a:prstDash val="solid"/>
            <a:bevel/>
          </a:ln>
          <a:effectLst>
            <a:outerShdw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779" tIns="17779" rIns="17779" bIns="1777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7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 Light"/>
              <a:ea typeface="Calibri Light"/>
              <a:cs typeface="Calibri Light"/>
              <a:sym typeface="Calibri Light"/>
            </a:endParaRPr>
          </a:p>
        </p:txBody>
      </p:sp>
      <p:sp>
        <p:nvSpPr>
          <p:cNvPr id="81" name="Shape 54">
            <a:extLst>
              <a:ext uri="{FF2B5EF4-FFF2-40B4-BE49-F238E27FC236}">
                <a16:creationId xmlns:a16="http://schemas.microsoft.com/office/drawing/2014/main" id="{16BBDB68-F433-45FD-DD21-CFB5E7AFCC07}"/>
              </a:ext>
            </a:extLst>
          </p:cNvPr>
          <p:cNvSpPr/>
          <p:nvPr/>
        </p:nvSpPr>
        <p:spPr>
          <a:xfrm>
            <a:off x="670108" y="11373478"/>
            <a:ext cx="6081916" cy="47122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2154"/>
              </a:lnSpc>
              <a:defRPr sz="1800"/>
            </a:pP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&lt;freies Textfeld&gt;</a:t>
            </a:r>
          </a:p>
        </p:txBody>
      </p:sp>
      <p:sp>
        <p:nvSpPr>
          <p:cNvPr id="82" name="TextBox 29">
            <a:extLst>
              <a:ext uri="{FF2B5EF4-FFF2-40B4-BE49-F238E27FC236}">
                <a16:creationId xmlns:a16="http://schemas.microsoft.com/office/drawing/2014/main" id="{08974ABA-65F2-36FC-0D69-033217EB1801}"/>
              </a:ext>
            </a:extLst>
          </p:cNvPr>
          <p:cNvSpPr txBox="1"/>
          <p:nvPr/>
        </p:nvSpPr>
        <p:spPr>
          <a:xfrm>
            <a:off x="507003" y="11167719"/>
            <a:ext cx="6773532" cy="341184"/>
          </a:xfrm>
          <a:prstGeom prst="rect">
            <a:avLst/>
          </a:prstGeom>
          <a:noFill/>
          <a:ln w="3175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>
              <a:lnSpc>
                <a:spcPts val="2154"/>
              </a:lnSpc>
              <a:defRPr sz="1800"/>
            </a:pPr>
            <a:r>
              <a:rPr lang="de-DE" sz="1200">
                <a:solidFill>
                  <a:schemeClr val="accent4"/>
                </a:solidFill>
                <a:latin typeface="Univers" panose="020B0503020202020204" pitchFamily="34" charset="0"/>
                <a:cs typeface="Arial" panose="020B0604020202020204" pitchFamily="34" charset="0"/>
              </a:rPr>
              <a:t>Freies Textfeld: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">
  <a:themeElements>
    <a:clrScheme name="HOC">
      <a:dk1>
        <a:sysClr val="windowText" lastClr="000000"/>
      </a:dk1>
      <a:lt1>
        <a:sysClr val="window" lastClr="FFFFFF"/>
      </a:lt1>
      <a:dk2>
        <a:srgbClr val="004B95"/>
      </a:dk2>
      <a:lt2>
        <a:srgbClr val="1FA0D2"/>
      </a:lt2>
      <a:accent1>
        <a:srgbClr val="007A3A"/>
      </a:accent1>
      <a:accent2>
        <a:srgbClr val="65AD2F"/>
      </a:accent2>
      <a:accent3>
        <a:srgbClr val="646363"/>
      </a:accent3>
      <a:accent4>
        <a:srgbClr val="A8A8A7"/>
      </a:accent4>
      <a:accent5>
        <a:srgbClr val="DCDCDC"/>
      </a:accent5>
      <a:accent6>
        <a:srgbClr val="F0F0F0"/>
      </a:accent6>
      <a:hlink>
        <a:srgbClr val="1FA0D2"/>
      </a:hlink>
      <a:folHlink>
        <a:srgbClr val="004B95"/>
      </a:folHlink>
    </a:clrScheme>
    <a:fontScheme name="Default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3175" cap="flat">
          <a:solidFill>
            <a:srgbClr val="4F81BD"/>
          </a:solidFill>
          <a:prstDash val="solid"/>
          <a:bevel/>
        </a:ln>
        <a:effectLst>
          <a:outerShdw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17779" tIns="17779" rIns="17779" bIns="17779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7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 Light"/>
            <a:ea typeface="Calibri Light"/>
            <a:cs typeface="Calibri Light"/>
            <a:sym typeface="Calibri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175" cap="flat">
          <a:solidFill>
            <a:srgbClr val="4F81BD"/>
          </a:solidFill>
          <a:prstDash val="solid"/>
          <a:bevel/>
        </a:ln>
        <a:effectLst>
          <a:outerShdw dir="5400000" rotWithShape="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3175" cap="flat">
          <a:noFill/>
          <a:miter lim="400000"/>
        </a:ln>
        <a:effectLst/>
      </a:spPr>
      <a:bodyPr rot="0" spcFirstLastPara="1" vertOverflow="overflow" horzOverflow="overflow" vert="horz" wrap="square" lIns="17779" tIns="17779" rIns="17779" bIns="17779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7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 Light"/>
            <a:ea typeface="Calibri Light"/>
            <a:cs typeface="Calibri Light"/>
            <a:sym typeface="Calibri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3175" cap="flat">
          <a:solidFill>
            <a:srgbClr val="4F81BD"/>
          </a:solidFill>
          <a:prstDash val="solid"/>
          <a:bevel/>
        </a:ln>
        <a:effectLst>
          <a:outerShdw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17779" tIns="17779" rIns="17779" bIns="17779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7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 Light"/>
            <a:ea typeface="Calibri Light"/>
            <a:cs typeface="Calibri Light"/>
            <a:sym typeface="Calibri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175" cap="flat">
          <a:solidFill>
            <a:srgbClr val="4F81BD"/>
          </a:solidFill>
          <a:prstDash val="solid"/>
          <a:bevel/>
        </a:ln>
        <a:effectLst>
          <a:outerShdw dir="5400000" rotWithShape="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3175" cap="flat">
          <a:noFill/>
          <a:miter lim="400000"/>
        </a:ln>
        <a:effectLst/>
      </a:spPr>
      <a:bodyPr rot="0" spcFirstLastPara="1" vertOverflow="overflow" horzOverflow="overflow" vert="horz" wrap="square" lIns="17779" tIns="17779" rIns="17779" bIns="17779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7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 Light"/>
            <a:ea typeface="Calibri Light"/>
            <a:cs typeface="Calibri Light"/>
            <a:sym typeface="Calibri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cae48db-f1b4-4b31-a03c-3de594612edb">
      <Terms xmlns="http://schemas.microsoft.com/office/infopath/2007/PartnerControls"/>
    </lcf76f155ced4ddcb4097134ff3c332f>
    <TaxCatchAll xmlns="7fe3cfa1-b66d-487d-aa16-68be3766bc44" xsi:nil="true"/>
    <Aufnahmedatum xmlns="6cae48db-f1b4-4b31-a03c-3de594612edb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5A468F9AF8519428A2FDC18CC05A279" ma:contentTypeVersion="18" ma:contentTypeDescription="Ein neues Dokument erstellen." ma:contentTypeScope="" ma:versionID="63225abe475d2fbd54ae466fb2061b4c">
  <xsd:schema xmlns:xsd="http://www.w3.org/2001/XMLSchema" xmlns:xs="http://www.w3.org/2001/XMLSchema" xmlns:p="http://schemas.microsoft.com/office/2006/metadata/properties" xmlns:ns2="6cae48db-f1b4-4b31-a03c-3de594612edb" xmlns:ns3="7fe3cfa1-b66d-487d-aa16-68be3766bc44" targetNamespace="http://schemas.microsoft.com/office/2006/metadata/properties" ma:root="true" ma:fieldsID="71ad75c8ce97f2ac7a42796114f5070c" ns2:_="" ns3:_="">
    <xsd:import namespace="6cae48db-f1b4-4b31-a03c-3de594612edb"/>
    <xsd:import namespace="7fe3cfa1-b66d-487d-aa16-68be3766bc4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  <xsd:element ref="ns2:Aufnahmedatum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cae48db-f1b4-4b31-a03c-3de594612ed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Bildmarkierungen" ma:readOnly="false" ma:fieldId="{5cf76f15-5ced-4ddc-b409-7134ff3c332f}" ma:taxonomyMulti="true" ma:sspId="1021c88e-949e-4d5a-882c-09eea3152a3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  <xsd:element name="Aufnahmedatum" ma:index="25" nillable="true" ma:displayName="Aufnahmedatum" ma:format="DateTime" ma:internalName="Aufnahmedatum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fe3cfa1-b66d-487d-aa16-68be3766bc44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9cbe60c5-5c3f-423e-a8c4-ae530af0f44c}" ma:internalName="TaxCatchAll" ma:showField="CatchAllData" ma:web="7fe3cfa1-b66d-487d-aa16-68be3766bc4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08025C4-6B44-4D03-B9F2-8CDED91C3137}">
  <ds:schemaRefs>
    <ds:schemaRef ds:uri="6cae48db-f1b4-4b31-a03c-3de594612edb"/>
    <ds:schemaRef ds:uri="7fe3cfa1-b66d-487d-aa16-68be3766bc44"/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1A430962-226D-42DB-9DFF-C3C3C6B36FFA}">
  <ds:schemaRefs>
    <ds:schemaRef ds:uri="6cae48db-f1b4-4b31-a03c-3de594612edb"/>
    <ds:schemaRef ds:uri="7fe3cfa1-b66d-487d-aa16-68be3766bc44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9EBF1422-B3F9-44F5-8D8E-F7160F769AE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135</Words>
  <Application>Microsoft Office PowerPoint</Application>
  <PresentationFormat>Benutzerdefiniert</PresentationFormat>
  <Paragraphs>36</Paragraphs>
  <Slides>3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</vt:i4>
      </vt:variant>
    </vt:vector>
  </HeadingPairs>
  <TitlesOfParts>
    <vt:vector size="8" baseType="lpstr">
      <vt:lpstr>Arial</vt:lpstr>
      <vt:lpstr>Calibri Light</vt:lpstr>
      <vt:lpstr>Helvetica Neue</vt:lpstr>
      <vt:lpstr>Univers</vt:lpstr>
      <vt:lpstr>Default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Schumm, Stefan (Infront B2Run)</dc:creator>
  <cp:lastModifiedBy>Sophia Bäumler</cp:lastModifiedBy>
  <cp:revision>1</cp:revision>
  <cp:lastPrinted>2015-11-02T09:26:55Z</cp:lastPrinted>
  <dcterms:created xsi:type="dcterms:W3CDTF">2015-11-02T15:56:48Z</dcterms:created>
  <dcterms:modified xsi:type="dcterms:W3CDTF">2026-02-26T13:29:39Z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0x01010055A468F9AF8519428A2FDC18CC05A279</vt:lpwstr>
  </property>
  <property fmtid="{D5CDD505-2E9C-101B-9397-08002B2CF9AE}" pid="3" name="Order">
    <vt:r8>22873800</vt:r8>
  </property>
  <property fmtid="{D5CDD505-2E9C-101B-9397-08002B2CF9AE}" pid="4" name="xd_Signature">
    <vt:bool>false</vt:bool>
  </property>
  <property fmtid="{D5CDD505-2E9C-101B-9397-08002B2CF9AE}" pid="5" name="xd_ProgID">
    <vt:lpwstr/>
  </property>
  <property fmtid="{D5CDD505-2E9C-101B-9397-08002B2CF9AE}" pid="6" name="_ExtendedDescription">
    <vt:lpwstr/>
  </property>
  <property fmtid="{D5CDD505-2E9C-101B-9397-08002B2CF9AE}" pid="7" name="ComplianceAssetId">
    <vt:lpwstr/>
  </property>
  <property fmtid="{D5CDD505-2E9C-101B-9397-08002B2CF9AE}" pid="8" name="TemplateUrl">
    <vt:lpwstr/>
  </property>
  <property fmtid="{D5CDD505-2E9C-101B-9397-08002B2CF9AE}" pid="9" name="MediaServiceImageTags">
    <vt:lpwstr/>
  </property>
</Properties>
</file>