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6" r:id="rId5"/>
    <p:sldId id="267" r:id="rId6"/>
    <p:sldId id="257" r:id="rId7"/>
  </p:sldIdLst>
  <p:sldSz cx="10691813" cy="15119350"/>
  <p:notesSz cx="6797675" cy="9926638"/>
  <p:defaultTextStyle>
    <a:lvl1pPr>
      <a:defRPr sz="2828">
        <a:latin typeface="Calibri Light"/>
        <a:ea typeface="Calibri Light"/>
        <a:cs typeface="Calibri Light"/>
        <a:sym typeface="Calibri Light"/>
      </a:defRPr>
    </a:lvl1pPr>
    <a:lvl2pPr indent="183143">
      <a:defRPr sz="2828">
        <a:latin typeface="Calibri Light"/>
        <a:ea typeface="Calibri Light"/>
        <a:cs typeface="Calibri Light"/>
        <a:sym typeface="Calibri Light"/>
      </a:defRPr>
    </a:lvl2pPr>
    <a:lvl3pPr indent="366283">
      <a:defRPr sz="2828">
        <a:latin typeface="Calibri Light"/>
        <a:ea typeface="Calibri Light"/>
        <a:cs typeface="Calibri Light"/>
        <a:sym typeface="Calibri Light"/>
      </a:defRPr>
    </a:lvl3pPr>
    <a:lvl4pPr indent="549426">
      <a:defRPr sz="2828">
        <a:latin typeface="Calibri Light"/>
        <a:ea typeface="Calibri Light"/>
        <a:cs typeface="Calibri Light"/>
        <a:sym typeface="Calibri Light"/>
      </a:defRPr>
    </a:lvl4pPr>
    <a:lvl5pPr indent="732566">
      <a:defRPr sz="2828">
        <a:latin typeface="Calibri Light"/>
        <a:ea typeface="Calibri Light"/>
        <a:cs typeface="Calibri Light"/>
        <a:sym typeface="Calibri Light"/>
      </a:defRPr>
    </a:lvl5pPr>
    <a:lvl6pPr indent="915710">
      <a:defRPr sz="2828">
        <a:latin typeface="Calibri Light"/>
        <a:ea typeface="Calibri Light"/>
        <a:cs typeface="Calibri Light"/>
        <a:sym typeface="Calibri Light"/>
      </a:defRPr>
    </a:lvl6pPr>
    <a:lvl7pPr indent="1098850">
      <a:defRPr sz="2828">
        <a:latin typeface="Calibri Light"/>
        <a:ea typeface="Calibri Light"/>
        <a:cs typeface="Calibri Light"/>
        <a:sym typeface="Calibri Light"/>
      </a:defRPr>
    </a:lvl7pPr>
    <a:lvl8pPr indent="1281992">
      <a:defRPr sz="2828">
        <a:latin typeface="Calibri Light"/>
        <a:ea typeface="Calibri Light"/>
        <a:cs typeface="Calibri Light"/>
        <a:sym typeface="Calibri Light"/>
      </a:defRPr>
    </a:lvl8pPr>
    <a:lvl9pPr indent="1465135">
      <a:defRPr sz="2828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4763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B890"/>
    <a:srgbClr val="2B6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DB0109-76DB-4380-A2FE-3731C2912A28}" v="17" dt="2026-02-25T15:38:24.47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3174" y="84"/>
      </p:cViewPr>
      <p:guideLst>
        <p:guide orient="horz" pos="4763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a Bäumler" userId="4c5f13ac-0252-4afd-9942-8510d3d891cc" providerId="ADAL" clId="{65ABE4C8-946E-4DC0-9D6D-684C7A353318}"/>
    <pc:docChg chg="undo custSel addSld delSld modSld">
      <pc:chgData name="Sophia Bäumler" userId="4c5f13ac-0252-4afd-9942-8510d3d891cc" providerId="ADAL" clId="{65ABE4C8-946E-4DC0-9D6D-684C7A353318}" dt="2026-02-25T15:38:24.478" v="46" actId="14826"/>
      <pc:docMkLst>
        <pc:docMk/>
      </pc:docMkLst>
      <pc:sldChg chg="addSp delSp modSp mod">
        <pc:chgData name="Sophia Bäumler" userId="4c5f13ac-0252-4afd-9942-8510d3d891cc" providerId="ADAL" clId="{65ABE4C8-946E-4DC0-9D6D-684C7A353318}" dt="2026-02-25T15:38:16.404" v="45" actId="14826"/>
        <pc:sldMkLst>
          <pc:docMk/>
          <pc:sldMk cId="2635497262" sldId="266"/>
        </pc:sldMkLst>
        <pc:picChg chg="add mod ord">
          <ac:chgData name="Sophia Bäumler" userId="4c5f13ac-0252-4afd-9942-8510d3d891cc" providerId="ADAL" clId="{65ABE4C8-946E-4DC0-9D6D-684C7A353318}" dt="2026-02-25T15:38:16.404" v="45" actId="14826"/>
          <ac:picMkLst>
            <pc:docMk/>
            <pc:sldMk cId="2635497262" sldId="266"/>
            <ac:picMk id="3" creationId="{0BA47AB5-D337-5A31-4EE1-BC3C803901FD}"/>
          </ac:picMkLst>
        </pc:picChg>
        <pc:picChg chg="add del mod">
          <ac:chgData name="Sophia Bäumler" userId="4c5f13ac-0252-4afd-9942-8510d3d891cc" providerId="ADAL" clId="{65ABE4C8-946E-4DC0-9D6D-684C7A353318}" dt="2026-02-25T14:16:20.546" v="5" actId="478"/>
          <ac:picMkLst>
            <pc:docMk/>
            <pc:sldMk cId="2635497262" sldId="266"/>
            <ac:picMk id="6" creationId="{0839F9A8-F1DD-A216-8A1E-5D8D1463A382}"/>
          </ac:picMkLst>
        </pc:picChg>
      </pc:sldChg>
      <pc:sldChg chg="addSp modSp add mod">
        <pc:chgData name="Sophia Bäumler" userId="4c5f13ac-0252-4afd-9942-8510d3d891cc" providerId="ADAL" clId="{65ABE4C8-946E-4DC0-9D6D-684C7A353318}" dt="2026-02-25T15:38:24.478" v="46" actId="14826"/>
        <pc:sldMkLst>
          <pc:docMk/>
          <pc:sldMk cId="243177262" sldId="267"/>
        </pc:sldMkLst>
        <pc:spChg chg="add mod ord">
          <ac:chgData name="Sophia Bäumler" userId="4c5f13ac-0252-4afd-9942-8510d3d891cc" providerId="ADAL" clId="{65ABE4C8-946E-4DC0-9D6D-684C7A353318}" dt="2026-02-25T14:29:40.217" v="43" actId="207"/>
          <ac:spMkLst>
            <pc:docMk/>
            <pc:sldMk cId="243177262" sldId="267"/>
            <ac:spMk id="2" creationId="{AF506CA5-8CD0-0705-7132-B9FA507686B9}"/>
          </ac:spMkLst>
        </pc:spChg>
        <pc:picChg chg="mod">
          <ac:chgData name="Sophia Bäumler" userId="4c5f13ac-0252-4afd-9942-8510d3d891cc" providerId="ADAL" clId="{65ABE4C8-946E-4DC0-9D6D-684C7A353318}" dt="2026-02-25T15:38:24.478" v="46" actId="14826"/>
          <ac:picMkLst>
            <pc:docMk/>
            <pc:sldMk cId="243177262" sldId="267"/>
            <ac:picMk id="3" creationId="{8AD878D1-2046-809D-10E0-2B49F9D97E13}"/>
          </ac:picMkLst>
        </pc:picChg>
      </pc:sldChg>
      <pc:sldChg chg="addSp delSp modSp del mod setBg">
        <pc:chgData name="Sophia Bäumler" userId="4c5f13ac-0252-4afd-9942-8510d3d891cc" providerId="ADAL" clId="{65ABE4C8-946E-4DC0-9D6D-684C7A353318}" dt="2026-02-25T14:17:57.654" v="28" actId="47"/>
        <pc:sldMkLst>
          <pc:docMk/>
          <pc:sldMk cId="2464051807" sldId="267"/>
        </pc:sldMkLst>
        <pc:spChg chg="add del mod ord">
          <ac:chgData name="Sophia Bäumler" userId="4c5f13ac-0252-4afd-9942-8510d3d891cc" providerId="ADAL" clId="{65ABE4C8-946E-4DC0-9D6D-684C7A353318}" dt="2026-02-25T14:17:50.621" v="25" actId="478"/>
          <ac:spMkLst>
            <pc:docMk/>
            <pc:sldMk cId="2464051807" sldId="267"/>
            <ac:spMk id="2" creationId="{44D4032E-E50F-38CA-867B-E081A76D6227}"/>
          </ac:spMkLst>
        </pc:spChg>
        <pc:picChg chg="add del mod">
          <ac:chgData name="Sophia Bäumler" userId="4c5f13ac-0252-4afd-9942-8510d3d891cc" providerId="ADAL" clId="{65ABE4C8-946E-4DC0-9D6D-684C7A353318}" dt="2026-02-25T14:16:48.473" v="14" actId="478"/>
          <ac:picMkLst>
            <pc:docMk/>
            <pc:sldMk cId="2464051807" sldId="267"/>
            <ac:picMk id="3" creationId="{FC53655A-7754-EE30-B2C9-BE3C23918C0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1pPr>
    <a:lvl2pPr indent="91570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2pPr>
    <a:lvl3pPr indent="18314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3pPr>
    <a:lvl4pPr indent="27471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4pPr>
    <a:lvl5pPr indent="36628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5pPr>
    <a:lvl6pPr indent="45785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6pPr>
    <a:lvl7pPr indent="54942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7pPr>
    <a:lvl8pPr indent="64099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8pPr>
    <a:lvl9pPr indent="73256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0679026" cy="871071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 baseline="0"/>
            </a:lvl1pPr>
          </a:lstStyle>
          <a:p>
            <a:r>
              <a:rPr lang="de-DE"/>
              <a:t>Fügt hier euer individuelles </a:t>
            </a:r>
            <a:r>
              <a:rPr lang="de-DE" err="1"/>
              <a:t>Teambild</a:t>
            </a:r>
            <a:r>
              <a:rPr lang="de-DE"/>
              <a:t> ein und platziert dies im Anschluss in den Hintergrund. 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762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47F76B-16F3-7EF9-1115-7CE57DFCF196}"/>
              </a:ext>
            </a:extLst>
          </p:cNvPr>
          <p:cNvGrpSpPr/>
          <p:nvPr userDrawn="1"/>
        </p:nvGrpSpPr>
        <p:grpSpPr>
          <a:xfrm>
            <a:off x="0" y="1424353"/>
            <a:ext cx="9319846" cy="2760785"/>
            <a:chOff x="0" y="7860323"/>
            <a:chExt cx="9319846" cy="2760785"/>
          </a:xfrm>
          <a:solidFill>
            <a:srgbClr val="59B890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200B6E-9A7A-03F0-0089-190DA4D75EF6}"/>
                </a:ext>
              </a:extLst>
            </p:cNvPr>
            <p:cNvSpPr/>
            <p:nvPr userDrawn="1"/>
          </p:nvSpPr>
          <p:spPr>
            <a:xfrm>
              <a:off x="0" y="7860323"/>
              <a:ext cx="9319846" cy="2760785"/>
            </a:xfrm>
            <a:prstGeom prst="rect">
              <a:avLst/>
            </a:prstGeom>
            <a:grpFill/>
            <a:ln w="3175" cap="flat">
              <a:solidFill>
                <a:srgbClr val="4F81BD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B5B89D9-53BD-765E-8D76-44A4B1A4A271}"/>
                </a:ext>
              </a:extLst>
            </p:cNvPr>
            <p:cNvSpPr txBox="1"/>
            <p:nvPr userDrawn="1"/>
          </p:nvSpPr>
          <p:spPr>
            <a:xfrm>
              <a:off x="602183" y="8237877"/>
              <a:ext cx="6730045" cy="2005675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7779" tIns="17779" rIns="17779" bIns="1777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Hier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findet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weitere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Textfelder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,</a:t>
              </a: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mit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denen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euer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Plakat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mit</a:t>
              </a:r>
              <a:endParaRPr kumimoji="0" lang="en-GB" sz="3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Calibri Light"/>
                <a:cs typeface="Arial" panose="020B0604020202020204" pitchFamily="34" charset="0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individuellen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Informationen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versehen</a:t>
              </a:r>
              <a:endParaRPr kumimoji="0" lang="en-GB" sz="3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Calibri Light"/>
                <a:cs typeface="Arial" panose="020B0604020202020204" pitchFamily="34" charset="0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und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anschließend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ausdrucken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könnt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6644">
          <a:latin typeface="Calibri Light"/>
          <a:ea typeface="Calibri Light"/>
          <a:cs typeface="Calibri Light"/>
          <a:sym typeface="Calibri Light"/>
        </a:defRPr>
      </a:lvl1pPr>
      <a:lvl2pPr algn="ctr">
        <a:defRPr sz="6644">
          <a:latin typeface="Calibri Light"/>
          <a:ea typeface="Calibri Light"/>
          <a:cs typeface="Calibri Light"/>
          <a:sym typeface="Calibri Light"/>
        </a:defRPr>
      </a:lvl2pPr>
      <a:lvl3pPr algn="ctr">
        <a:defRPr sz="6644">
          <a:latin typeface="Calibri Light"/>
          <a:ea typeface="Calibri Light"/>
          <a:cs typeface="Calibri Light"/>
          <a:sym typeface="Calibri Light"/>
        </a:defRPr>
      </a:lvl3pPr>
      <a:lvl4pPr algn="ctr">
        <a:defRPr sz="6644">
          <a:latin typeface="Calibri Light"/>
          <a:ea typeface="Calibri Light"/>
          <a:cs typeface="Calibri Light"/>
          <a:sym typeface="Calibri Light"/>
        </a:defRPr>
      </a:lvl4pPr>
      <a:lvl5pPr algn="ctr">
        <a:defRPr sz="6644">
          <a:latin typeface="Calibri Light"/>
          <a:ea typeface="Calibri Light"/>
          <a:cs typeface="Calibri Light"/>
          <a:sym typeface="Calibri Light"/>
        </a:defRPr>
      </a:lvl5pPr>
      <a:lvl6pPr algn="ctr">
        <a:defRPr sz="6644">
          <a:latin typeface="Calibri Light"/>
          <a:ea typeface="Calibri Light"/>
          <a:cs typeface="Calibri Light"/>
          <a:sym typeface="Calibri Light"/>
        </a:defRPr>
      </a:lvl6pPr>
      <a:lvl7pPr algn="ctr">
        <a:defRPr sz="6644">
          <a:latin typeface="Calibri Light"/>
          <a:ea typeface="Calibri Light"/>
          <a:cs typeface="Calibri Light"/>
          <a:sym typeface="Calibri Light"/>
        </a:defRPr>
      </a:lvl7pPr>
      <a:lvl8pPr algn="ctr">
        <a:defRPr sz="6644">
          <a:latin typeface="Calibri Light"/>
          <a:ea typeface="Calibri Light"/>
          <a:cs typeface="Calibri Light"/>
          <a:sym typeface="Calibri Light"/>
        </a:defRPr>
      </a:lvl8pPr>
      <a:lvl9pPr algn="ctr">
        <a:defRPr sz="6644">
          <a:latin typeface="Calibri Light"/>
          <a:ea typeface="Calibri Light"/>
          <a:cs typeface="Calibri Light"/>
          <a:sym typeface="Calibri Light"/>
        </a:defRPr>
      </a:lvl9pPr>
    </p:titleStyle>
    <p:bodyStyle>
      <a:lvl1pPr marL="540685" indent="-540685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1pPr>
      <a:lvl2pPr marL="698027" indent="-51494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2pPr>
      <a:lvl3pPr marL="846794" indent="-480611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3pPr>
      <a:lvl4pPr marL="1126002" indent="-57673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4pPr>
      <a:lvl5pPr marL="1309093" indent="-576733">
        <a:spcBef>
          <a:spcPts val="280"/>
        </a:spcBef>
        <a:buSzPct val="100000"/>
        <a:buFont typeface="Arial"/>
        <a:buChar char="»"/>
        <a:defRPr sz="5089">
          <a:latin typeface="Calibri Light"/>
          <a:ea typeface="Calibri Light"/>
          <a:cs typeface="Calibri Light"/>
          <a:sym typeface="Calibri Light"/>
        </a:defRPr>
      </a:lvl5pPr>
      <a:lvl6pPr marL="1492183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6pPr>
      <a:lvl7pPr marL="167527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7pPr>
      <a:lvl8pPr marL="185836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8pPr>
      <a:lvl9pPr marL="2041455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8309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36617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54927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73235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91545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109854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128162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46472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762" userDrawn="1">
          <p15:clr>
            <a:srgbClr val="F26B43"/>
          </p15:clr>
        </p15:guide>
        <p15:guide id="2" pos="33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BA47AB5-D337-5A31-4EE1-BC3C80390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51" y="0"/>
            <a:ext cx="10691126" cy="1511935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C93EBD4-7D56-70C8-C333-49DE7B83B216}"/>
              </a:ext>
            </a:extLst>
          </p:cNvPr>
          <p:cNvSpPr/>
          <p:nvPr/>
        </p:nvSpPr>
        <p:spPr>
          <a:xfrm>
            <a:off x="506993" y="10711082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9" name="Shape 54">
            <a:extLst>
              <a:ext uri="{FF2B5EF4-FFF2-40B4-BE49-F238E27FC236}">
                <a16:creationId xmlns:a16="http://schemas.microsoft.com/office/drawing/2014/main" id="{C383C859-2377-8188-B056-D3BEA762F649}"/>
              </a:ext>
            </a:extLst>
          </p:cNvPr>
          <p:cNvSpPr/>
          <p:nvPr/>
        </p:nvSpPr>
        <p:spPr>
          <a:xfrm>
            <a:off x="670108" y="10893729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C49B33-27EC-B9F9-1A70-B66C849D6459}"/>
              </a:ext>
            </a:extLst>
          </p:cNvPr>
          <p:cNvSpPr txBox="1"/>
          <p:nvPr/>
        </p:nvSpPr>
        <p:spPr>
          <a:xfrm>
            <a:off x="507003" y="10687970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0D4F0292-FA68-E7D3-5BF0-90EAB7289177}"/>
              </a:ext>
            </a:extLst>
          </p:cNvPr>
          <p:cNvSpPr/>
          <p:nvPr/>
        </p:nvSpPr>
        <p:spPr>
          <a:xfrm>
            <a:off x="506993" y="1144054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5A2E801D-FE36-F854-713E-612F23E028CF}"/>
              </a:ext>
            </a:extLst>
          </p:cNvPr>
          <p:cNvSpPr/>
          <p:nvPr/>
        </p:nvSpPr>
        <p:spPr>
          <a:xfrm>
            <a:off x="670108" y="1162319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E2BB32CB-9705-D6AD-998A-F03F41AAD200}"/>
              </a:ext>
            </a:extLst>
          </p:cNvPr>
          <p:cNvSpPr txBox="1"/>
          <p:nvPr/>
        </p:nvSpPr>
        <p:spPr>
          <a:xfrm>
            <a:off x="507003" y="1141743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43186BDA-7D8D-6EAB-1EB6-2C63D5BF2FE1}"/>
              </a:ext>
            </a:extLst>
          </p:cNvPr>
          <p:cNvSpPr/>
          <p:nvPr/>
        </p:nvSpPr>
        <p:spPr>
          <a:xfrm>
            <a:off x="506993" y="12159738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1" name="Shape 54">
            <a:extLst>
              <a:ext uri="{FF2B5EF4-FFF2-40B4-BE49-F238E27FC236}">
                <a16:creationId xmlns:a16="http://schemas.microsoft.com/office/drawing/2014/main" id="{C3EAEE2D-CC5C-CB0A-0F00-9888DEE9C794}"/>
              </a:ext>
            </a:extLst>
          </p:cNvPr>
          <p:cNvSpPr/>
          <p:nvPr/>
        </p:nvSpPr>
        <p:spPr>
          <a:xfrm>
            <a:off x="670108" y="12342385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12" name="TextBox 29">
            <a:extLst>
              <a:ext uri="{FF2B5EF4-FFF2-40B4-BE49-F238E27FC236}">
                <a16:creationId xmlns:a16="http://schemas.microsoft.com/office/drawing/2014/main" id="{2D16C148-C2FC-A467-E394-2C7408D7C961}"/>
              </a:ext>
            </a:extLst>
          </p:cNvPr>
          <p:cNvSpPr txBox="1"/>
          <p:nvPr/>
        </p:nvSpPr>
        <p:spPr>
          <a:xfrm>
            <a:off x="507003" y="12136626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638167AF-1E21-2EF2-D9C0-689F75CC4869}"/>
              </a:ext>
            </a:extLst>
          </p:cNvPr>
          <p:cNvSpPr/>
          <p:nvPr/>
        </p:nvSpPr>
        <p:spPr>
          <a:xfrm>
            <a:off x="506993" y="1286865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4" name="Shape 54">
            <a:extLst>
              <a:ext uri="{FF2B5EF4-FFF2-40B4-BE49-F238E27FC236}">
                <a16:creationId xmlns:a16="http://schemas.microsoft.com/office/drawing/2014/main" id="{89EC85D4-D72F-40EA-73F9-287549004B9D}"/>
              </a:ext>
            </a:extLst>
          </p:cNvPr>
          <p:cNvSpPr/>
          <p:nvPr/>
        </p:nvSpPr>
        <p:spPr>
          <a:xfrm>
            <a:off x="670108" y="1305130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8F0EF9BD-5BDF-F151-4D0B-7D9E4CD5C0BE}"/>
              </a:ext>
            </a:extLst>
          </p:cNvPr>
          <p:cNvSpPr txBox="1"/>
          <p:nvPr/>
        </p:nvSpPr>
        <p:spPr>
          <a:xfrm>
            <a:off x="507003" y="1284554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</p:spTree>
    <p:extLst>
      <p:ext uri="{BB962C8B-B14F-4D97-AF65-F5344CB8AC3E}">
        <p14:creationId xmlns:p14="http://schemas.microsoft.com/office/powerpoint/2010/main" val="263549726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86CEA-3B2E-F07A-FD21-1918A4D10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AD878D1-2046-809D-10E0-2B49F9D97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" y="1"/>
            <a:ext cx="10691126" cy="1511934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3039453-06BB-AA5C-326C-47F4192E1F8B}"/>
              </a:ext>
            </a:extLst>
          </p:cNvPr>
          <p:cNvSpPr/>
          <p:nvPr/>
        </p:nvSpPr>
        <p:spPr>
          <a:xfrm>
            <a:off x="506993" y="10711082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9" name="Shape 54">
            <a:extLst>
              <a:ext uri="{FF2B5EF4-FFF2-40B4-BE49-F238E27FC236}">
                <a16:creationId xmlns:a16="http://schemas.microsoft.com/office/drawing/2014/main" id="{D9CF7094-66DB-9898-18FD-1D4164E8031C}"/>
              </a:ext>
            </a:extLst>
          </p:cNvPr>
          <p:cNvSpPr/>
          <p:nvPr/>
        </p:nvSpPr>
        <p:spPr>
          <a:xfrm>
            <a:off x="670108" y="10893729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BCF366-0838-D836-2474-A9A749CCE649}"/>
              </a:ext>
            </a:extLst>
          </p:cNvPr>
          <p:cNvSpPr txBox="1"/>
          <p:nvPr/>
        </p:nvSpPr>
        <p:spPr>
          <a:xfrm>
            <a:off x="507003" y="10687970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90F1B54F-A631-52A2-8636-7E5A25CCA659}"/>
              </a:ext>
            </a:extLst>
          </p:cNvPr>
          <p:cNvSpPr/>
          <p:nvPr/>
        </p:nvSpPr>
        <p:spPr>
          <a:xfrm>
            <a:off x="506993" y="1144054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4F9ADFB5-2202-B8AF-97F6-5E01A7D1B439}"/>
              </a:ext>
            </a:extLst>
          </p:cNvPr>
          <p:cNvSpPr/>
          <p:nvPr/>
        </p:nvSpPr>
        <p:spPr>
          <a:xfrm>
            <a:off x="670108" y="1162319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12C2C3D8-1268-D9DD-7C16-2D304DCD975B}"/>
              </a:ext>
            </a:extLst>
          </p:cNvPr>
          <p:cNvSpPr txBox="1"/>
          <p:nvPr/>
        </p:nvSpPr>
        <p:spPr>
          <a:xfrm>
            <a:off x="507003" y="1141743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EA8E81D9-1F9F-35CE-A0A9-7D825084C3DC}"/>
              </a:ext>
            </a:extLst>
          </p:cNvPr>
          <p:cNvSpPr/>
          <p:nvPr/>
        </p:nvSpPr>
        <p:spPr>
          <a:xfrm>
            <a:off x="506993" y="12159738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1" name="Shape 54">
            <a:extLst>
              <a:ext uri="{FF2B5EF4-FFF2-40B4-BE49-F238E27FC236}">
                <a16:creationId xmlns:a16="http://schemas.microsoft.com/office/drawing/2014/main" id="{AA5AD2FF-6680-1172-B4E8-C30AF3DE17DD}"/>
              </a:ext>
            </a:extLst>
          </p:cNvPr>
          <p:cNvSpPr/>
          <p:nvPr/>
        </p:nvSpPr>
        <p:spPr>
          <a:xfrm>
            <a:off x="670108" y="12342385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12" name="TextBox 29">
            <a:extLst>
              <a:ext uri="{FF2B5EF4-FFF2-40B4-BE49-F238E27FC236}">
                <a16:creationId xmlns:a16="http://schemas.microsoft.com/office/drawing/2014/main" id="{E6544815-44DD-301B-1880-DF798B8C5B6D}"/>
              </a:ext>
            </a:extLst>
          </p:cNvPr>
          <p:cNvSpPr txBox="1"/>
          <p:nvPr/>
        </p:nvSpPr>
        <p:spPr>
          <a:xfrm>
            <a:off x="507003" y="12136626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D85572D9-289C-0BDA-A11A-CA6B1B93ED46}"/>
              </a:ext>
            </a:extLst>
          </p:cNvPr>
          <p:cNvSpPr/>
          <p:nvPr/>
        </p:nvSpPr>
        <p:spPr>
          <a:xfrm>
            <a:off x="506993" y="1286865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4" name="Shape 54">
            <a:extLst>
              <a:ext uri="{FF2B5EF4-FFF2-40B4-BE49-F238E27FC236}">
                <a16:creationId xmlns:a16="http://schemas.microsoft.com/office/drawing/2014/main" id="{A90AFC6B-B291-FCCF-803E-90179BE88F92}"/>
              </a:ext>
            </a:extLst>
          </p:cNvPr>
          <p:cNvSpPr/>
          <p:nvPr/>
        </p:nvSpPr>
        <p:spPr>
          <a:xfrm>
            <a:off x="670108" y="1305130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56483260-3987-BB90-1E16-B97961780297}"/>
              </a:ext>
            </a:extLst>
          </p:cNvPr>
          <p:cNvSpPr txBox="1"/>
          <p:nvPr/>
        </p:nvSpPr>
        <p:spPr>
          <a:xfrm>
            <a:off x="507003" y="1284554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  <p:sp>
        <p:nvSpPr>
          <p:cNvPr id="2" name="Picture Placeholder 18">
            <a:extLst>
              <a:ext uri="{FF2B5EF4-FFF2-40B4-BE49-F238E27FC236}">
                <a16:creationId xmlns:a16="http://schemas.microsoft.com/office/drawing/2014/main" id="{AF506CA5-8CD0-0705-7132-B9FA507686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21328"/>
            <a:ext cx="10691813" cy="10535907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17726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7">
            <a:extLst>
              <a:ext uri="{FF2B5EF4-FFF2-40B4-BE49-F238E27FC236}">
                <a16:creationId xmlns:a16="http://schemas.microsoft.com/office/drawing/2014/main" id="{E908E019-CF33-4C10-0CD7-41443DF7CD20}"/>
              </a:ext>
            </a:extLst>
          </p:cNvPr>
          <p:cNvSpPr/>
          <p:nvPr/>
        </p:nvSpPr>
        <p:spPr>
          <a:xfrm>
            <a:off x="506993" y="464766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48" name="Shape 54">
            <a:extLst>
              <a:ext uri="{FF2B5EF4-FFF2-40B4-BE49-F238E27FC236}">
                <a16:creationId xmlns:a16="http://schemas.microsoft.com/office/drawing/2014/main" id="{D5F3B36A-CA83-1301-33A3-A5815210CE74}"/>
              </a:ext>
            </a:extLst>
          </p:cNvPr>
          <p:cNvSpPr/>
          <p:nvPr/>
        </p:nvSpPr>
        <p:spPr>
          <a:xfrm>
            <a:off x="670108" y="483030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29">
            <a:extLst>
              <a:ext uri="{FF2B5EF4-FFF2-40B4-BE49-F238E27FC236}">
                <a16:creationId xmlns:a16="http://schemas.microsoft.com/office/drawing/2014/main" id="{EAAEF0C8-A3CE-39B4-41DA-CCD77796AB92}"/>
              </a:ext>
            </a:extLst>
          </p:cNvPr>
          <p:cNvSpPr txBox="1"/>
          <p:nvPr/>
        </p:nvSpPr>
        <p:spPr>
          <a:xfrm>
            <a:off x="507003" y="4624549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51" name="Rectangle 27">
            <a:extLst>
              <a:ext uri="{FF2B5EF4-FFF2-40B4-BE49-F238E27FC236}">
                <a16:creationId xmlns:a16="http://schemas.microsoft.com/office/drawing/2014/main" id="{25FBB911-9CEA-477B-AECD-4DB9E027A1B0}"/>
              </a:ext>
            </a:extLst>
          </p:cNvPr>
          <p:cNvSpPr/>
          <p:nvPr/>
        </p:nvSpPr>
        <p:spPr>
          <a:xfrm>
            <a:off x="506993" y="5377126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54" name="Shape 54">
            <a:extLst>
              <a:ext uri="{FF2B5EF4-FFF2-40B4-BE49-F238E27FC236}">
                <a16:creationId xmlns:a16="http://schemas.microsoft.com/office/drawing/2014/main" id="{39EA446A-1F16-8984-CCAE-61FA1908AB2C}"/>
              </a:ext>
            </a:extLst>
          </p:cNvPr>
          <p:cNvSpPr/>
          <p:nvPr/>
        </p:nvSpPr>
        <p:spPr>
          <a:xfrm>
            <a:off x="670108" y="5559773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55" name="TextBox 29">
            <a:extLst>
              <a:ext uri="{FF2B5EF4-FFF2-40B4-BE49-F238E27FC236}">
                <a16:creationId xmlns:a16="http://schemas.microsoft.com/office/drawing/2014/main" id="{4646D0E1-FF11-0EBC-1DC4-DA7E106DC034}"/>
              </a:ext>
            </a:extLst>
          </p:cNvPr>
          <p:cNvSpPr txBox="1"/>
          <p:nvPr/>
        </p:nvSpPr>
        <p:spPr>
          <a:xfrm>
            <a:off x="507003" y="5354014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57" name="Rectangle 27">
            <a:extLst>
              <a:ext uri="{FF2B5EF4-FFF2-40B4-BE49-F238E27FC236}">
                <a16:creationId xmlns:a16="http://schemas.microsoft.com/office/drawing/2014/main" id="{514E8C59-0900-6F3D-89CD-BC68D0FB74E4}"/>
              </a:ext>
            </a:extLst>
          </p:cNvPr>
          <p:cNvSpPr/>
          <p:nvPr/>
        </p:nvSpPr>
        <p:spPr>
          <a:xfrm>
            <a:off x="506993" y="609631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58" name="Shape 54">
            <a:extLst>
              <a:ext uri="{FF2B5EF4-FFF2-40B4-BE49-F238E27FC236}">
                <a16:creationId xmlns:a16="http://schemas.microsoft.com/office/drawing/2014/main" id="{F8721A5F-6D0D-1A19-A851-537D080C76D2}"/>
              </a:ext>
            </a:extLst>
          </p:cNvPr>
          <p:cNvSpPr/>
          <p:nvPr/>
        </p:nvSpPr>
        <p:spPr>
          <a:xfrm>
            <a:off x="670108" y="627896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60" name="TextBox 29">
            <a:extLst>
              <a:ext uri="{FF2B5EF4-FFF2-40B4-BE49-F238E27FC236}">
                <a16:creationId xmlns:a16="http://schemas.microsoft.com/office/drawing/2014/main" id="{FA5F12F7-F4EB-B676-0088-BE0CC8E181AE}"/>
              </a:ext>
            </a:extLst>
          </p:cNvPr>
          <p:cNvSpPr txBox="1"/>
          <p:nvPr/>
        </p:nvSpPr>
        <p:spPr>
          <a:xfrm>
            <a:off x="507003" y="607320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61" name="Rectangle 27">
            <a:extLst>
              <a:ext uri="{FF2B5EF4-FFF2-40B4-BE49-F238E27FC236}">
                <a16:creationId xmlns:a16="http://schemas.microsoft.com/office/drawing/2014/main" id="{86E50AF8-4488-7C35-2A5B-C6CB35CC8699}"/>
              </a:ext>
            </a:extLst>
          </p:cNvPr>
          <p:cNvSpPr/>
          <p:nvPr/>
        </p:nvSpPr>
        <p:spPr>
          <a:xfrm>
            <a:off x="506993" y="6805234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3" name="Shape 54">
            <a:extLst>
              <a:ext uri="{FF2B5EF4-FFF2-40B4-BE49-F238E27FC236}">
                <a16:creationId xmlns:a16="http://schemas.microsoft.com/office/drawing/2014/main" id="{02DE0C65-FFEF-4418-FDB1-2AA48DC6244E}"/>
              </a:ext>
            </a:extLst>
          </p:cNvPr>
          <p:cNvSpPr/>
          <p:nvPr/>
        </p:nvSpPr>
        <p:spPr>
          <a:xfrm>
            <a:off x="670108" y="6987881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64" name="TextBox 29">
            <a:extLst>
              <a:ext uri="{FF2B5EF4-FFF2-40B4-BE49-F238E27FC236}">
                <a16:creationId xmlns:a16="http://schemas.microsoft.com/office/drawing/2014/main" id="{109AF297-52FA-57DE-A7EA-C5593EE4F292}"/>
              </a:ext>
            </a:extLst>
          </p:cNvPr>
          <p:cNvSpPr txBox="1"/>
          <p:nvPr/>
        </p:nvSpPr>
        <p:spPr>
          <a:xfrm>
            <a:off x="507003" y="6782122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  <p:sp>
        <p:nvSpPr>
          <p:cNvPr id="65" name="Rectangle 27">
            <a:extLst>
              <a:ext uri="{FF2B5EF4-FFF2-40B4-BE49-F238E27FC236}">
                <a16:creationId xmlns:a16="http://schemas.microsoft.com/office/drawing/2014/main" id="{FD7D8E15-BD37-0CB0-285C-607DA58A2C49}"/>
              </a:ext>
            </a:extLst>
          </p:cNvPr>
          <p:cNvSpPr/>
          <p:nvPr/>
        </p:nvSpPr>
        <p:spPr>
          <a:xfrm>
            <a:off x="506993" y="754326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6" name="Shape 54">
            <a:extLst>
              <a:ext uri="{FF2B5EF4-FFF2-40B4-BE49-F238E27FC236}">
                <a16:creationId xmlns:a16="http://schemas.microsoft.com/office/drawing/2014/main" id="{07C334CE-0E61-6F02-89BF-B2D410619614}"/>
              </a:ext>
            </a:extLst>
          </p:cNvPr>
          <p:cNvSpPr/>
          <p:nvPr/>
        </p:nvSpPr>
        <p:spPr>
          <a:xfrm>
            <a:off x="670108" y="772590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&lt;Adresse der Einzel-Anmeldeseite&gt;</a:t>
            </a:r>
          </a:p>
        </p:txBody>
      </p:sp>
      <p:sp>
        <p:nvSpPr>
          <p:cNvPr id="67" name="TextBox 29">
            <a:extLst>
              <a:ext uri="{FF2B5EF4-FFF2-40B4-BE49-F238E27FC236}">
                <a16:creationId xmlns:a16="http://schemas.microsoft.com/office/drawing/2014/main" id="{2C76B26F-0C36-BB87-D444-46084D46E51A}"/>
              </a:ext>
            </a:extLst>
          </p:cNvPr>
          <p:cNvSpPr txBox="1"/>
          <p:nvPr/>
        </p:nvSpPr>
        <p:spPr>
          <a:xfrm>
            <a:off x="507003" y="7520149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Online-Anmeldung unter:</a:t>
            </a:r>
          </a:p>
        </p:txBody>
      </p:sp>
      <p:sp>
        <p:nvSpPr>
          <p:cNvPr id="68" name="Rectangle 27">
            <a:extLst>
              <a:ext uri="{FF2B5EF4-FFF2-40B4-BE49-F238E27FC236}">
                <a16:creationId xmlns:a16="http://schemas.microsoft.com/office/drawing/2014/main" id="{34A528F8-AF51-10CA-FEB2-9F8C06D2FD1E}"/>
              </a:ext>
            </a:extLst>
          </p:cNvPr>
          <p:cNvSpPr/>
          <p:nvPr/>
        </p:nvSpPr>
        <p:spPr>
          <a:xfrm>
            <a:off x="506993" y="8272726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9" name="Shape 54">
            <a:extLst>
              <a:ext uri="{FF2B5EF4-FFF2-40B4-BE49-F238E27FC236}">
                <a16:creationId xmlns:a16="http://schemas.microsoft.com/office/drawing/2014/main" id="{A090E69C-DD89-26FA-BF59-81FF7478A493}"/>
              </a:ext>
            </a:extLst>
          </p:cNvPr>
          <p:cNvSpPr/>
          <p:nvPr/>
        </p:nvSpPr>
        <p:spPr>
          <a:xfrm>
            <a:off x="670108" y="8455373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&lt;Uhrzeit&gt;</a:t>
            </a:r>
          </a:p>
        </p:txBody>
      </p:sp>
      <p:sp>
        <p:nvSpPr>
          <p:cNvPr id="70" name="TextBox 29">
            <a:extLst>
              <a:ext uri="{FF2B5EF4-FFF2-40B4-BE49-F238E27FC236}">
                <a16:creationId xmlns:a16="http://schemas.microsoft.com/office/drawing/2014/main" id="{1BCF6AF9-93E4-5A8A-DB60-ECFAD793EACA}"/>
              </a:ext>
            </a:extLst>
          </p:cNvPr>
          <p:cNvSpPr txBox="1"/>
          <p:nvPr/>
        </p:nvSpPr>
        <p:spPr>
          <a:xfrm>
            <a:off x="507003" y="8249614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Uhrzeit :</a:t>
            </a:r>
          </a:p>
        </p:txBody>
      </p:sp>
      <p:sp>
        <p:nvSpPr>
          <p:cNvPr id="71" name="Rectangle 27">
            <a:extLst>
              <a:ext uri="{FF2B5EF4-FFF2-40B4-BE49-F238E27FC236}">
                <a16:creationId xmlns:a16="http://schemas.microsoft.com/office/drawing/2014/main" id="{5EBAF1D9-D661-60BC-228C-AA73A9087282}"/>
              </a:ext>
            </a:extLst>
          </p:cNvPr>
          <p:cNvSpPr/>
          <p:nvPr/>
        </p:nvSpPr>
        <p:spPr>
          <a:xfrm>
            <a:off x="506993" y="899191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2" name="Shape 54">
            <a:extLst>
              <a:ext uri="{FF2B5EF4-FFF2-40B4-BE49-F238E27FC236}">
                <a16:creationId xmlns:a16="http://schemas.microsoft.com/office/drawing/2014/main" id="{0AD62988-ECA0-2217-DD2B-884C573F864A}"/>
              </a:ext>
            </a:extLst>
          </p:cNvPr>
          <p:cNvSpPr/>
          <p:nvPr/>
        </p:nvSpPr>
        <p:spPr>
          <a:xfrm>
            <a:off x="670108" y="917456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&lt;Ort der Startnummernausgabe&gt;</a:t>
            </a:r>
          </a:p>
        </p:txBody>
      </p:sp>
      <p:sp>
        <p:nvSpPr>
          <p:cNvPr id="73" name="TextBox 29">
            <a:extLst>
              <a:ext uri="{FF2B5EF4-FFF2-40B4-BE49-F238E27FC236}">
                <a16:creationId xmlns:a16="http://schemas.microsoft.com/office/drawing/2014/main" id="{99800A2C-A2E4-58CB-00E2-B82BFC210D1D}"/>
              </a:ext>
            </a:extLst>
          </p:cNvPr>
          <p:cNvSpPr txBox="1"/>
          <p:nvPr/>
        </p:nvSpPr>
        <p:spPr>
          <a:xfrm>
            <a:off x="507003" y="896880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Ort der Startnummernausgabe:</a:t>
            </a:r>
          </a:p>
        </p:txBody>
      </p:sp>
      <p:sp>
        <p:nvSpPr>
          <p:cNvPr id="74" name="Rectangle 27">
            <a:extLst>
              <a:ext uri="{FF2B5EF4-FFF2-40B4-BE49-F238E27FC236}">
                <a16:creationId xmlns:a16="http://schemas.microsoft.com/office/drawing/2014/main" id="{C9C15B3F-9E6F-E0F2-0A81-0A2F796F851C}"/>
              </a:ext>
            </a:extLst>
          </p:cNvPr>
          <p:cNvSpPr/>
          <p:nvPr/>
        </p:nvSpPr>
        <p:spPr>
          <a:xfrm>
            <a:off x="506993" y="974217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5" name="Shape 54">
            <a:extLst>
              <a:ext uri="{FF2B5EF4-FFF2-40B4-BE49-F238E27FC236}">
                <a16:creationId xmlns:a16="http://schemas.microsoft.com/office/drawing/2014/main" id="{BC567F2E-D0C8-5E13-880D-19E53F16E7BC}"/>
              </a:ext>
            </a:extLst>
          </p:cNvPr>
          <p:cNvSpPr/>
          <p:nvPr/>
        </p:nvSpPr>
        <p:spPr>
          <a:xfrm>
            <a:off x="670108" y="992482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&lt;Termin der Startnummernausgabe&gt;</a:t>
            </a:r>
          </a:p>
        </p:txBody>
      </p:sp>
      <p:sp>
        <p:nvSpPr>
          <p:cNvPr id="76" name="TextBox 29">
            <a:extLst>
              <a:ext uri="{FF2B5EF4-FFF2-40B4-BE49-F238E27FC236}">
                <a16:creationId xmlns:a16="http://schemas.microsoft.com/office/drawing/2014/main" id="{C459384E-E86F-CEDD-E43D-5C76D0596BC5}"/>
              </a:ext>
            </a:extLst>
          </p:cNvPr>
          <p:cNvSpPr txBox="1"/>
          <p:nvPr/>
        </p:nvSpPr>
        <p:spPr>
          <a:xfrm>
            <a:off x="507003" y="971906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Termin der Startnummernausgabe:</a:t>
            </a:r>
          </a:p>
        </p:txBody>
      </p:sp>
      <p:sp>
        <p:nvSpPr>
          <p:cNvPr id="77" name="Rectangle 27">
            <a:extLst>
              <a:ext uri="{FF2B5EF4-FFF2-40B4-BE49-F238E27FC236}">
                <a16:creationId xmlns:a16="http://schemas.microsoft.com/office/drawing/2014/main" id="{A44F4C2A-42D7-8A5F-A3B2-A45B9769E608}"/>
              </a:ext>
            </a:extLst>
          </p:cNvPr>
          <p:cNvSpPr/>
          <p:nvPr/>
        </p:nvSpPr>
        <p:spPr>
          <a:xfrm>
            <a:off x="506993" y="10471640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8" name="Shape 54">
            <a:extLst>
              <a:ext uri="{FF2B5EF4-FFF2-40B4-BE49-F238E27FC236}">
                <a16:creationId xmlns:a16="http://schemas.microsoft.com/office/drawing/2014/main" id="{1B105C1B-66FE-CAE2-0A44-1DA616C7DB57}"/>
              </a:ext>
            </a:extLst>
          </p:cNvPr>
          <p:cNvSpPr/>
          <p:nvPr/>
        </p:nvSpPr>
        <p:spPr>
          <a:xfrm>
            <a:off x="670108" y="10654287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&lt;Treffpunkt&gt;</a:t>
            </a:r>
          </a:p>
        </p:txBody>
      </p:sp>
      <p:sp>
        <p:nvSpPr>
          <p:cNvPr id="79" name="TextBox 29">
            <a:extLst>
              <a:ext uri="{FF2B5EF4-FFF2-40B4-BE49-F238E27FC236}">
                <a16:creationId xmlns:a16="http://schemas.microsoft.com/office/drawing/2014/main" id="{9B183834-3983-2F4A-A80C-A88844B9B0AC}"/>
              </a:ext>
            </a:extLst>
          </p:cNvPr>
          <p:cNvSpPr txBox="1"/>
          <p:nvPr/>
        </p:nvSpPr>
        <p:spPr>
          <a:xfrm>
            <a:off x="507003" y="10448528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Treffpunkt am </a:t>
            </a:r>
            <a:r>
              <a:rPr lang="de-DE" sz="1200" err="1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Eventtag</a:t>
            </a: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0" name="Rectangle 27">
            <a:extLst>
              <a:ext uri="{FF2B5EF4-FFF2-40B4-BE49-F238E27FC236}">
                <a16:creationId xmlns:a16="http://schemas.microsoft.com/office/drawing/2014/main" id="{E8B4BD21-FBA6-00DB-844E-287954471182}"/>
              </a:ext>
            </a:extLst>
          </p:cNvPr>
          <p:cNvSpPr/>
          <p:nvPr/>
        </p:nvSpPr>
        <p:spPr>
          <a:xfrm>
            <a:off x="506993" y="1119083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1" name="Shape 54">
            <a:extLst>
              <a:ext uri="{FF2B5EF4-FFF2-40B4-BE49-F238E27FC236}">
                <a16:creationId xmlns:a16="http://schemas.microsoft.com/office/drawing/2014/main" id="{16BBDB68-F433-45FD-DD21-CFB5E7AFCC07}"/>
              </a:ext>
            </a:extLst>
          </p:cNvPr>
          <p:cNvSpPr/>
          <p:nvPr/>
        </p:nvSpPr>
        <p:spPr>
          <a:xfrm>
            <a:off x="670108" y="1137347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&lt;freies Textfeld&gt;</a:t>
            </a:r>
          </a:p>
        </p:txBody>
      </p:sp>
      <p:sp>
        <p:nvSpPr>
          <p:cNvPr id="82" name="TextBox 29">
            <a:extLst>
              <a:ext uri="{FF2B5EF4-FFF2-40B4-BE49-F238E27FC236}">
                <a16:creationId xmlns:a16="http://schemas.microsoft.com/office/drawing/2014/main" id="{08974ABA-65F2-36FC-0D69-033217EB1801}"/>
              </a:ext>
            </a:extLst>
          </p:cNvPr>
          <p:cNvSpPr txBox="1"/>
          <p:nvPr/>
        </p:nvSpPr>
        <p:spPr>
          <a:xfrm>
            <a:off x="507003" y="11167719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Freies Textfeld: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HOC">
      <a:dk1>
        <a:sysClr val="windowText" lastClr="000000"/>
      </a:dk1>
      <a:lt1>
        <a:sysClr val="window" lastClr="FFFFFF"/>
      </a:lt1>
      <a:dk2>
        <a:srgbClr val="004B95"/>
      </a:dk2>
      <a:lt2>
        <a:srgbClr val="1FA0D2"/>
      </a:lt2>
      <a:accent1>
        <a:srgbClr val="007A3A"/>
      </a:accent1>
      <a:accent2>
        <a:srgbClr val="65AD2F"/>
      </a:accent2>
      <a:accent3>
        <a:srgbClr val="646363"/>
      </a:accent3>
      <a:accent4>
        <a:srgbClr val="A8A8A7"/>
      </a:accent4>
      <a:accent5>
        <a:srgbClr val="DCDCDC"/>
      </a:accent5>
      <a:accent6>
        <a:srgbClr val="F0F0F0"/>
      </a:accent6>
      <a:hlink>
        <a:srgbClr val="1FA0D2"/>
      </a:hlink>
      <a:folHlink>
        <a:srgbClr val="004B95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8" ma:contentTypeDescription="Ein neues Dokument erstellen." ma:contentTypeScope="" ma:versionID="63225abe475d2fbd54ae466fb2061b4c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71ad75c8ce97f2ac7a42796114f5070c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Aufnahmedatu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  <xsd:element name="Aufnahmedatum" ma:index="25" nillable="true" ma:displayName="Aufnahmedatum" ma:format="DateTime" ma:internalName="Aufnahmedatum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  <Aufnahmedatum xmlns="6cae48db-f1b4-4b31-a03c-3de594612ed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430962-226D-42DB-9DFF-C3C3C6B36FFA}">
  <ds:schemaRefs>
    <ds:schemaRef ds:uri="6cae48db-f1b4-4b31-a03c-3de594612edb"/>
    <ds:schemaRef ds:uri="7fe3cfa1-b66d-487d-aa16-68be3766bc4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08025C4-6B44-4D03-B9F2-8CDED91C3137}">
  <ds:schemaRefs>
    <ds:schemaRef ds:uri="6cae48db-f1b4-4b31-a03c-3de594612edb"/>
    <ds:schemaRef ds:uri="7fe3cfa1-b66d-487d-aa16-68be3766bc44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EBF1422-B3F9-44F5-8D8E-F7160F769A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Office PowerPoint</Application>
  <PresentationFormat>Benutzerdefiniert</PresentationFormat>
  <Paragraphs>36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Helvetica Neue</vt:lpstr>
      <vt:lpstr>Univers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Sophia Bäumler</cp:lastModifiedBy>
  <cp:revision>1</cp:revision>
  <cp:lastPrinted>2015-11-02T09:26:55Z</cp:lastPrinted>
  <dcterms:created xsi:type="dcterms:W3CDTF">2015-11-02T15:56:48Z</dcterms:created>
  <dcterms:modified xsi:type="dcterms:W3CDTF">2026-02-25T15:38:25Z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22873800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MediaServiceImageTags">
    <vt:lpwstr/>
  </property>
</Properties>
</file>