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B0109-76DB-4380-A2FE-3731C2912A28}" v="15" dt="2026-02-25T14:29:40.217"/>
    <p1510:client id="{CD1EAB8B-038A-4ABE-BE8D-1091454E0257}" v="3" dt="2026-02-25T15:18:07.04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84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undo custSel addSld delSld modSld">
      <pc:chgData name="Sophia Bäumler" userId="4c5f13ac-0252-4afd-9942-8510d3d891cc" providerId="ADAL" clId="{65ABE4C8-946E-4DC0-9D6D-684C7A353318}" dt="2026-02-25T15:18:07.042" v="46" actId="14826"/>
      <pc:docMkLst>
        <pc:docMk/>
      </pc:docMkLst>
      <pc:sldChg chg="addSp delSp modSp mod">
        <pc:chgData name="Sophia Bäumler" userId="4c5f13ac-0252-4afd-9942-8510d3d891cc" providerId="ADAL" clId="{65ABE4C8-946E-4DC0-9D6D-684C7A353318}" dt="2026-02-25T15:17:53.934" v="45" actId="14826"/>
        <pc:sldMkLst>
          <pc:docMk/>
          <pc:sldMk cId="2635497262" sldId="266"/>
        </pc:sldMkLst>
        <pc:picChg chg="add mod ord">
          <ac:chgData name="Sophia Bäumler" userId="4c5f13ac-0252-4afd-9942-8510d3d891cc" providerId="ADAL" clId="{65ABE4C8-946E-4DC0-9D6D-684C7A353318}" dt="2026-02-25T15:17:53.934" v="45" actId="14826"/>
          <ac:picMkLst>
            <pc:docMk/>
            <pc:sldMk cId="2635497262" sldId="266"/>
            <ac:picMk id="3" creationId="{0BA47AB5-D337-5A31-4EE1-BC3C803901FD}"/>
          </ac:picMkLst>
        </pc:picChg>
        <pc:picChg chg="add del mod">
          <ac:chgData name="Sophia Bäumler" userId="4c5f13ac-0252-4afd-9942-8510d3d891cc" providerId="ADAL" clId="{65ABE4C8-946E-4DC0-9D6D-684C7A353318}" dt="2026-02-25T14:16:20.546" v="5" actId="478"/>
          <ac:picMkLst>
            <pc:docMk/>
            <pc:sldMk cId="2635497262" sldId="266"/>
            <ac:picMk id="6" creationId="{0839F9A8-F1DD-A216-8A1E-5D8D1463A382}"/>
          </ac:picMkLst>
        </pc:picChg>
      </pc:sldChg>
      <pc:sldChg chg="addSp modSp add mod">
        <pc:chgData name="Sophia Bäumler" userId="4c5f13ac-0252-4afd-9942-8510d3d891cc" providerId="ADAL" clId="{65ABE4C8-946E-4DC0-9D6D-684C7A353318}" dt="2026-02-25T15:18:07.042" v="46" actId="14826"/>
        <pc:sldMkLst>
          <pc:docMk/>
          <pc:sldMk cId="243177262" sldId="267"/>
        </pc:sldMkLst>
        <pc:spChg chg="add mod ord">
          <ac:chgData name="Sophia Bäumler" userId="4c5f13ac-0252-4afd-9942-8510d3d891cc" providerId="ADAL" clId="{65ABE4C8-946E-4DC0-9D6D-684C7A353318}" dt="2026-02-25T14:29:40.217" v="43" actId="207"/>
          <ac:spMkLst>
            <pc:docMk/>
            <pc:sldMk cId="243177262" sldId="267"/>
            <ac:spMk id="2" creationId="{AF506CA5-8CD0-0705-7132-B9FA507686B9}"/>
          </ac:spMkLst>
        </pc:spChg>
        <pc:picChg chg="mod">
          <ac:chgData name="Sophia Bäumler" userId="4c5f13ac-0252-4afd-9942-8510d3d891cc" providerId="ADAL" clId="{65ABE4C8-946E-4DC0-9D6D-684C7A353318}" dt="2026-02-25T15:18:07.042" v="46" actId="14826"/>
          <ac:picMkLst>
            <pc:docMk/>
            <pc:sldMk cId="243177262" sldId="267"/>
            <ac:picMk id="3" creationId="{8AD878D1-2046-809D-10E0-2B49F9D97E13}"/>
          </ac:picMkLst>
        </pc:picChg>
      </pc:sldChg>
      <pc:sldChg chg="addSp delSp modSp del mod setBg">
        <pc:chgData name="Sophia Bäumler" userId="4c5f13ac-0252-4afd-9942-8510d3d891cc" providerId="ADAL" clId="{65ABE4C8-946E-4DC0-9D6D-684C7A353318}" dt="2026-02-25T14:17:57.654" v="28" actId="47"/>
        <pc:sldMkLst>
          <pc:docMk/>
          <pc:sldMk cId="2464051807" sldId="267"/>
        </pc:sldMkLst>
        <pc:spChg chg="add del mod ord">
          <ac:chgData name="Sophia Bäumler" userId="4c5f13ac-0252-4afd-9942-8510d3d891cc" providerId="ADAL" clId="{65ABE4C8-946E-4DC0-9D6D-684C7A353318}" dt="2026-02-25T14:17:50.621" v="25" actId="478"/>
          <ac:spMkLst>
            <pc:docMk/>
            <pc:sldMk cId="2464051807" sldId="267"/>
            <ac:spMk id="2" creationId="{44D4032E-E50F-38CA-867B-E081A76D6227}"/>
          </ac:spMkLst>
        </pc:spChg>
        <pc:picChg chg="add del mod">
          <ac:chgData name="Sophia Bäumler" userId="4c5f13ac-0252-4afd-9942-8510d3d891cc" providerId="ADAL" clId="{65ABE4C8-946E-4DC0-9D6D-684C7A353318}" dt="2026-02-25T14:16:48.473" v="14" actId="478"/>
          <ac:picMkLst>
            <pc:docMk/>
            <pc:sldMk cId="2464051807" sldId="267"/>
            <ac:picMk id="3" creationId="{FC53655A-7754-EE30-B2C9-BE3C23918C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0"/>
            <a:ext cx="10691126" cy="1511935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C93EBD4-7D56-70C8-C333-49DE7B83B216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C383C859-2377-8188-B056-D3BEA762F649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C49B33-27EC-B9F9-1A70-B66C849D645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0D4F0292-FA68-E7D3-5BF0-90EAB7289177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5A2E801D-FE36-F854-713E-612F23E028CF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E2BB32CB-9705-D6AD-998A-F03F41AAD200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43186BDA-7D8D-6EAB-1EB6-2C63D5BF2FE1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C3EAEE2D-CC5C-CB0A-0F00-9888DEE9C794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2D16C148-C2FC-A467-E394-2C7408D7C961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638167AF-1E21-2EF2-D9C0-689F75CC4869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89EC85D4-D72F-40EA-73F9-287549004B9D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8F0EF9BD-5BDF-F151-4D0B-7D9E4CD5C0BE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1"/>
            <a:ext cx="10691126" cy="1511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3039453-06BB-AA5C-326C-47F4192E1F8B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D9CF7094-66DB-9898-18FD-1D4164E8031C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BCF366-0838-D836-2474-A9A749CCE64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90F1B54F-A631-52A2-8636-7E5A25CCA659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4F9ADFB5-2202-B8AF-97F6-5E01A7D1B439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2C2C3D8-1268-D9DD-7C16-2D304DCD975B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EA8E81D9-1F9F-35CE-A0A9-7D825084C3DC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AA5AD2FF-6680-1172-B4E8-C30AF3DE17DD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E6544815-44DD-301B-1880-DF798B8C5B6D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D85572D9-289C-0BDA-A11A-CA6B1B93ED46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A90AFC6B-B291-FCCF-803E-90179BE88F92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56483260-3987-BB90-1E16-B97961780297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0535907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430962-226D-42DB-9DFF-C3C3C6B36FFA}">
  <ds:schemaRefs>
    <ds:schemaRef ds:uri="6cae48db-f1b4-4b31-a03c-3de594612edb"/>
    <ds:schemaRef ds:uri="7fe3cfa1-b66d-487d-aa16-68be3766bc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Benutzerdefiniert</PresentationFormat>
  <Paragraphs>36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2026-02-25T15:18:15Z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